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Verdana" panose="020B060403050404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271">
          <p15:clr>
            <a:srgbClr val="A4A3A4"/>
          </p15:clr>
        </p15:guide>
        <p15:guide id="4" pos="98">
          <p15:clr>
            <a:srgbClr val="A4A3A4"/>
          </p15:clr>
        </p15:guide>
        <p15:guide id="5" pos="7242">
          <p15:clr>
            <a:srgbClr val="A4A3A4"/>
          </p15:clr>
        </p15:guide>
        <p15:guide id="6" orient="horz" pos="23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pos="325">
          <p15:clr>
            <a:srgbClr val="A4A3A4"/>
          </p15:clr>
        </p15:guide>
        <p15:guide id="9" pos="4021">
          <p15:clr>
            <a:srgbClr val="A4A3A4"/>
          </p15:clr>
        </p15:guide>
        <p15:guide id="10" orient="horz" pos="2251">
          <p15:clr>
            <a:srgbClr val="A4A3A4"/>
          </p15:clr>
        </p15:guide>
        <p15:guide id="11" pos="7582">
          <p15:clr>
            <a:srgbClr val="A4A3A4"/>
          </p15:clr>
        </p15:guide>
        <p15:guide id="12" pos="438">
          <p15:clr>
            <a:srgbClr val="A4A3A4"/>
          </p15:clr>
        </p15:guide>
        <p15:guide id="13" orient="horz" pos="1457">
          <p15:clr>
            <a:srgbClr val="A4A3A4"/>
          </p15:clr>
        </p15:guide>
        <p15:guide id="14" orient="horz" pos="2818">
          <p15:clr>
            <a:srgbClr val="A4A3A4"/>
          </p15:clr>
        </p15:guide>
        <p15:guide id="15" orient="horz" pos="346">
          <p15:clr>
            <a:srgbClr val="A4A3A4"/>
          </p15:clr>
        </p15:guide>
        <p15:guide id="16" orient="horz" pos="8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84E"/>
    <a:srgbClr val="369C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  <p:guide orient="horz" pos="3271"/>
        <p:guide pos="98"/>
        <p:guide pos="7242"/>
        <p:guide orient="horz" pos="232"/>
        <p:guide orient="horz" pos="4088"/>
        <p:guide pos="325"/>
        <p:guide pos="4021"/>
        <p:guide orient="horz" pos="2251"/>
        <p:guide pos="7582"/>
        <p:guide pos="438"/>
        <p:guide orient="horz" pos="1457"/>
        <p:guide orient="horz" pos="2818"/>
        <p:guide orient="horz" pos="346"/>
        <p:guide orient="horz" pos="8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távio Augusto Martelli" userId="a4ffe1fe-20e3-4d03-82d4-9c8352d8e2df" providerId="ADAL" clId="{91670E7B-3BCD-4E99-88B2-214BBE33E6D0}"/>
    <pc:docChg chg="undo custSel modSld">
      <pc:chgData name="Otávio Augusto Martelli" userId="a4ffe1fe-20e3-4d03-82d4-9c8352d8e2df" providerId="ADAL" clId="{91670E7B-3BCD-4E99-88B2-214BBE33E6D0}" dt="2025-01-17T11:51:50.624" v="4" actId="478"/>
      <pc:docMkLst>
        <pc:docMk/>
      </pc:docMkLst>
      <pc:sldChg chg="addSp delSp mod addAnim delAnim">
        <pc:chgData name="Otávio Augusto Martelli" userId="a4ffe1fe-20e3-4d03-82d4-9c8352d8e2df" providerId="ADAL" clId="{91670E7B-3BCD-4E99-88B2-214BBE33E6D0}" dt="2025-01-17T11:51:50.624" v="4" actId="478"/>
        <pc:sldMkLst>
          <pc:docMk/>
          <pc:sldMk cId="0" sldId="262"/>
        </pc:sldMkLst>
        <pc:spChg chg="add del">
          <ac:chgData name="Otávio Augusto Martelli" userId="a4ffe1fe-20e3-4d03-82d4-9c8352d8e2df" providerId="ADAL" clId="{91670E7B-3BCD-4E99-88B2-214BBE33E6D0}" dt="2025-01-17T11:51:50.624" v="4" actId="478"/>
          <ac:spMkLst>
            <pc:docMk/>
            <pc:sldMk cId="0" sldId="262"/>
            <ac:spMk id="21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MonkeyBusiness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Design em Movimento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www.monkeybusiness.com.br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MonkeyBusiness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Design em Movimento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www.monkeybusiness.com.br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MonkeyBusiness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Design em Movimento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www.monkeybusiness.com.br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MonkeyBusiness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Design em Movimento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www.monkeybusiness.com.br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MonkeyBusiness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Design em Movimento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www.monkeybusiness.com.br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MonkeyBusiness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Design em Movimento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www.monkeybusiness.com.br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MonkeyBusiness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Design em Movimento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www.monkeybusiness.com.br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MonkeyBusiness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Design em Movimento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www.monkeybusiness.com.br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1_Slide de títul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goo.gl/tLShbL" TargetMode="External"/><Relationship Id="rId7" Type="http://schemas.openxmlformats.org/officeDocument/2006/relationships/image" Target="../media/image16.jpg"/><Relationship Id="rId12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11" Type="http://schemas.openxmlformats.org/officeDocument/2006/relationships/image" Target="../media/image20.jpg"/><Relationship Id="rId5" Type="http://schemas.openxmlformats.org/officeDocument/2006/relationships/image" Target="../media/image14.png"/><Relationship Id="rId10" Type="http://schemas.openxmlformats.org/officeDocument/2006/relationships/image" Target="../media/image19.jp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AA29AF2B-3D57-4E69-7852-000BCFD1A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102043"/>
            <a:ext cx="11658600" cy="3206114"/>
          </a:xfrm>
          <a:prstGeom prst="rect">
            <a:avLst/>
          </a:prstGeom>
        </p:spPr>
      </p:pic>
      <p:sp>
        <p:nvSpPr>
          <p:cNvPr id="20" name="Rectangle 4">
            <a:extLst>
              <a:ext uri="{FF2B5EF4-FFF2-40B4-BE49-F238E27FC236}">
                <a16:creationId xmlns:a16="http://schemas.microsoft.com/office/drawing/2014/main" id="{C606DA7B-4B0E-32EA-AC8B-A6977D5E88DF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-19596" y="-1109155"/>
            <a:ext cx="12360710" cy="1858044"/>
          </a:xfrm>
          <a:custGeom>
            <a:avLst/>
            <a:gdLst>
              <a:gd name="connsiteX0" fmla="*/ 0 w 12281445"/>
              <a:gd name="connsiteY0" fmla="*/ 0 h 480914"/>
              <a:gd name="connsiteX1" fmla="*/ 12281445 w 12281445"/>
              <a:gd name="connsiteY1" fmla="*/ 0 h 480914"/>
              <a:gd name="connsiteX2" fmla="*/ 12281445 w 12281445"/>
              <a:gd name="connsiteY2" fmla="*/ 480914 h 480914"/>
              <a:gd name="connsiteX3" fmla="*/ 0 w 12281445"/>
              <a:gd name="connsiteY3" fmla="*/ 480914 h 480914"/>
              <a:gd name="connsiteX4" fmla="*/ 0 w 12281445"/>
              <a:gd name="connsiteY4" fmla="*/ 0 h 480914"/>
              <a:gd name="connsiteX0" fmla="*/ 0 w 12351623"/>
              <a:gd name="connsiteY0" fmla="*/ 0 h 502093"/>
              <a:gd name="connsiteX1" fmla="*/ 12351623 w 12351623"/>
              <a:gd name="connsiteY1" fmla="*/ 21179 h 502093"/>
              <a:gd name="connsiteX2" fmla="*/ 12351623 w 12351623"/>
              <a:gd name="connsiteY2" fmla="*/ 502093 h 502093"/>
              <a:gd name="connsiteX3" fmla="*/ 70178 w 12351623"/>
              <a:gd name="connsiteY3" fmla="*/ 502093 h 502093"/>
              <a:gd name="connsiteX4" fmla="*/ 0 w 12351623"/>
              <a:gd name="connsiteY4" fmla="*/ 0 h 502093"/>
              <a:gd name="connsiteX0" fmla="*/ 0 w 12351623"/>
              <a:gd name="connsiteY0" fmla="*/ 0 h 513220"/>
              <a:gd name="connsiteX1" fmla="*/ 12351623 w 12351623"/>
              <a:gd name="connsiteY1" fmla="*/ 21179 h 513220"/>
              <a:gd name="connsiteX2" fmla="*/ 12351623 w 12351623"/>
              <a:gd name="connsiteY2" fmla="*/ 502093 h 513220"/>
              <a:gd name="connsiteX3" fmla="*/ 53024 w 12351623"/>
              <a:gd name="connsiteY3" fmla="*/ 513220 h 513220"/>
              <a:gd name="connsiteX4" fmla="*/ 0 w 12351623"/>
              <a:gd name="connsiteY4" fmla="*/ 0 h 513220"/>
              <a:gd name="connsiteX0" fmla="*/ 0 w 12387971"/>
              <a:gd name="connsiteY0" fmla="*/ 0 h 513220"/>
              <a:gd name="connsiteX1" fmla="*/ 12351623 w 12387971"/>
              <a:gd name="connsiteY1" fmla="*/ 21179 h 513220"/>
              <a:gd name="connsiteX2" fmla="*/ 12387971 w 12387971"/>
              <a:gd name="connsiteY2" fmla="*/ 498013 h 513220"/>
              <a:gd name="connsiteX3" fmla="*/ 53024 w 12387971"/>
              <a:gd name="connsiteY3" fmla="*/ 513220 h 513220"/>
              <a:gd name="connsiteX4" fmla="*/ 0 w 12387971"/>
              <a:gd name="connsiteY4" fmla="*/ 0 h 513220"/>
              <a:gd name="connsiteX0" fmla="*/ 0 w 12387971"/>
              <a:gd name="connsiteY0" fmla="*/ 1336760 h 1849980"/>
              <a:gd name="connsiteX1" fmla="*/ 12153170 w 12387971"/>
              <a:gd name="connsiteY1" fmla="*/ 0 h 1849980"/>
              <a:gd name="connsiteX2" fmla="*/ 12387971 w 12387971"/>
              <a:gd name="connsiteY2" fmla="*/ 1834773 h 1849980"/>
              <a:gd name="connsiteX3" fmla="*/ 53024 w 12387971"/>
              <a:gd name="connsiteY3" fmla="*/ 1849980 h 1849980"/>
              <a:gd name="connsiteX4" fmla="*/ 0 w 12387971"/>
              <a:gd name="connsiteY4" fmla="*/ 1336760 h 1849980"/>
              <a:gd name="connsiteX0" fmla="*/ 0 w 12360710"/>
              <a:gd name="connsiteY0" fmla="*/ 1336760 h 1849980"/>
              <a:gd name="connsiteX1" fmla="*/ 12153170 w 12360710"/>
              <a:gd name="connsiteY1" fmla="*/ 0 h 1849980"/>
              <a:gd name="connsiteX2" fmla="*/ 12360710 w 12360710"/>
              <a:gd name="connsiteY2" fmla="*/ 1837833 h 1849980"/>
              <a:gd name="connsiteX3" fmla="*/ 53024 w 12360710"/>
              <a:gd name="connsiteY3" fmla="*/ 1849980 h 1849980"/>
              <a:gd name="connsiteX4" fmla="*/ 0 w 12360710"/>
              <a:gd name="connsiteY4" fmla="*/ 1336760 h 1849980"/>
              <a:gd name="connsiteX0" fmla="*/ 0 w 12360710"/>
              <a:gd name="connsiteY0" fmla="*/ 1336760 h 1845899"/>
              <a:gd name="connsiteX1" fmla="*/ 12153170 w 12360710"/>
              <a:gd name="connsiteY1" fmla="*/ 0 h 1845899"/>
              <a:gd name="connsiteX2" fmla="*/ 12360710 w 12360710"/>
              <a:gd name="connsiteY2" fmla="*/ 1837833 h 1845899"/>
              <a:gd name="connsiteX3" fmla="*/ 89371 w 12360710"/>
              <a:gd name="connsiteY3" fmla="*/ 1845899 h 1845899"/>
              <a:gd name="connsiteX4" fmla="*/ 0 w 12360710"/>
              <a:gd name="connsiteY4" fmla="*/ 1336760 h 1845899"/>
              <a:gd name="connsiteX0" fmla="*/ 0 w 12360710"/>
              <a:gd name="connsiteY0" fmla="*/ 1336760 h 1858044"/>
              <a:gd name="connsiteX1" fmla="*/ 12153170 w 12360710"/>
              <a:gd name="connsiteY1" fmla="*/ 0 h 1858044"/>
              <a:gd name="connsiteX2" fmla="*/ 12360710 w 12360710"/>
              <a:gd name="connsiteY2" fmla="*/ 1837833 h 1858044"/>
              <a:gd name="connsiteX3" fmla="*/ 63130 w 12360710"/>
              <a:gd name="connsiteY3" fmla="*/ 1858044 h 1858044"/>
              <a:gd name="connsiteX4" fmla="*/ 0 w 12360710"/>
              <a:gd name="connsiteY4" fmla="*/ 1336760 h 185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0710" h="1858044">
                <a:moveTo>
                  <a:pt x="0" y="1336760"/>
                </a:moveTo>
                <a:lnTo>
                  <a:pt x="12153170" y="0"/>
                </a:lnTo>
                <a:lnTo>
                  <a:pt x="12360710" y="1837833"/>
                </a:lnTo>
                <a:lnTo>
                  <a:pt x="63130" y="1858044"/>
                </a:lnTo>
                <a:lnTo>
                  <a:pt x="0" y="1336760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3DC54923-5F8C-65BF-F32A-79C26F6C9C87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175610" y="-1102658"/>
            <a:ext cx="12158444" cy="1365229"/>
          </a:xfrm>
          <a:custGeom>
            <a:avLst/>
            <a:gdLst>
              <a:gd name="connsiteX0" fmla="*/ 0 w 10099675"/>
              <a:gd name="connsiteY0" fmla="*/ 0 h 739775"/>
              <a:gd name="connsiteX1" fmla="*/ 10099675 w 10099675"/>
              <a:gd name="connsiteY1" fmla="*/ 0 h 739775"/>
              <a:gd name="connsiteX2" fmla="*/ 10099675 w 10099675"/>
              <a:gd name="connsiteY2" fmla="*/ 739775 h 739775"/>
              <a:gd name="connsiteX3" fmla="*/ 0 w 10099675"/>
              <a:gd name="connsiteY3" fmla="*/ 739775 h 739775"/>
              <a:gd name="connsiteX4" fmla="*/ 0 w 10099675"/>
              <a:gd name="connsiteY4" fmla="*/ 0 h 739775"/>
              <a:gd name="connsiteX0" fmla="*/ 2160765 w 12260440"/>
              <a:gd name="connsiteY0" fmla="*/ 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160765 w 12260440"/>
              <a:gd name="connsiteY4" fmla="*/ 0 h 739775"/>
              <a:gd name="connsiteX0" fmla="*/ 2365339 w 12260440"/>
              <a:gd name="connsiteY0" fmla="*/ 47031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365339 w 12260440"/>
              <a:gd name="connsiteY4" fmla="*/ 470310 h 739775"/>
              <a:gd name="connsiteX0" fmla="*/ 2365339 w 12260440"/>
              <a:gd name="connsiteY0" fmla="*/ 1074826 h 1344291"/>
              <a:gd name="connsiteX1" fmla="*/ 11983883 w 12260440"/>
              <a:gd name="connsiteY1" fmla="*/ 0 h 1344291"/>
              <a:gd name="connsiteX2" fmla="*/ 12260440 w 12260440"/>
              <a:gd name="connsiteY2" fmla="*/ 1344291 h 1344291"/>
              <a:gd name="connsiteX3" fmla="*/ 0 w 12260440"/>
              <a:gd name="connsiteY3" fmla="*/ 1309832 h 1344291"/>
              <a:gd name="connsiteX4" fmla="*/ 2365339 w 12260440"/>
              <a:gd name="connsiteY4" fmla="*/ 1074826 h 1344291"/>
              <a:gd name="connsiteX0" fmla="*/ 2365339 w 12158444"/>
              <a:gd name="connsiteY0" fmla="*/ 1074826 h 1365229"/>
              <a:gd name="connsiteX1" fmla="*/ 11983883 w 12158444"/>
              <a:gd name="connsiteY1" fmla="*/ 0 h 1365229"/>
              <a:gd name="connsiteX2" fmla="*/ 12158444 w 12158444"/>
              <a:gd name="connsiteY2" fmla="*/ 1365229 h 1365229"/>
              <a:gd name="connsiteX3" fmla="*/ 0 w 12158444"/>
              <a:gd name="connsiteY3" fmla="*/ 1309832 h 1365229"/>
              <a:gd name="connsiteX4" fmla="*/ 2365339 w 12158444"/>
              <a:gd name="connsiteY4" fmla="*/ 1074826 h 136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8444" h="1365229">
                <a:moveTo>
                  <a:pt x="2365339" y="1074826"/>
                </a:moveTo>
                <a:lnTo>
                  <a:pt x="11983883" y="0"/>
                </a:lnTo>
                <a:lnTo>
                  <a:pt x="12158444" y="1365229"/>
                </a:lnTo>
                <a:lnTo>
                  <a:pt x="0" y="1309832"/>
                </a:lnTo>
                <a:lnTo>
                  <a:pt x="2365339" y="1074826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CB514172-C78C-1AFE-3B57-2D24477DAA74}"/>
              </a:ext>
            </a:extLst>
          </p:cNvPr>
          <p:cNvSpPr>
            <a:spLocks noChangeArrowheads="1"/>
          </p:cNvSpPr>
          <p:nvPr/>
        </p:nvSpPr>
        <p:spPr bwMode="auto">
          <a:xfrm rot="958224">
            <a:off x="-287028" y="5461049"/>
            <a:ext cx="10256947" cy="473519"/>
          </a:xfrm>
          <a:custGeom>
            <a:avLst/>
            <a:gdLst>
              <a:gd name="connsiteX0" fmla="*/ 0 w 10602682"/>
              <a:gd name="connsiteY0" fmla="*/ 0 h 471488"/>
              <a:gd name="connsiteX1" fmla="*/ 10602682 w 10602682"/>
              <a:gd name="connsiteY1" fmla="*/ 0 h 471488"/>
              <a:gd name="connsiteX2" fmla="*/ 10602682 w 10602682"/>
              <a:gd name="connsiteY2" fmla="*/ 471488 h 471488"/>
              <a:gd name="connsiteX3" fmla="*/ 0 w 10602682"/>
              <a:gd name="connsiteY3" fmla="*/ 471488 h 471488"/>
              <a:gd name="connsiteX4" fmla="*/ 0 w 10602682"/>
              <a:gd name="connsiteY4" fmla="*/ 0 h 471488"/>
              <a:gd name="connsiteX0" fmla="*/ 0 w 10602682"/>
              <a:gd name="connsiteY0" fmla="*/ 0 h 476173"/>
              <a:gd name="connsiteX1" fmla="*/ 10602682 w 10602682"/>
              <a:gd name="connsiteY1" fmla="*/ 0 h 476173"/>
              <a:gd name="connsiteX2" fmla="*/ 8770440 w 10602682"/>
              <a:gd name="connsiteY2" fmla="*/ 476173 h 476173"/>
              <a:gd name="connsiteX3" fmla="*/ 0 w 10602682"/>
              <a:gd name="connsiteY3" fmla="*/ 471488 h 476173"/>
              <a:gd name="connsiteX4" fmla="*/ 0 w 10602682"/>
              <a:gd name="connsiteY4" fmla="*/ 0 h 476173"/>
              <a:gd name="connsiteX0" fmla="*/ 0 w 10456363"/>
              <a:gd name="connsiteY0" fmla="*/ 0 h 476173"/>
              <a:gd name="connsiteX1" fmla="*/ 10456363 w 10456363"/>
              <a:gd name="connsiteY1" fmla="*/ 2654 h 476173"/>
              <a:gd name="connsiteX2" fmla="*/ 8770440 w 10456363"/>
              <a:gd name="connsiteY2" fmla="*/ 476173 h 476173"/>
              <a:gd name="connsiteX3" fmla="*/ 0 w 10456363"/>
              <a:gd name="connsiteY3" fmla="*/ 471488 h 476173"/>
              <a:gd name="connsiteX4" fmla="*/ 0 w 10456363"/>
              <a:gd name="connsiteY4" fmla="*/ 0 h 476173"/>
              <a:gd name="connsiteX0" fmla="*/ 199416 w 10456363"/>
              <a:gd name="connsiteY0" fmla="*/ 8913 h 473519"/>
              <a:gd name="connsiteX1" fmla="*/ 10456363 w 10456363"/>
              <a:gd name="connsiteY1" fmla="*/ 0 h 473519"/>
              <a:gd name="connsiteX2" fmla="*/ 8770440 w 10456363"/>
              <a:gd name="connsiteY2" fmla="*/ 473519 h 473519"/>
              <a:gd name="connsiteX3" fmla="*/ 0 w 10456363"/>
              <a:gd name="connsiteY3" fmla="*/ 468834 h 473519"/>
              <a:gd name="connsiteX4" fmla="*/ 199416 w 10456363"/>
              <a:gd name="connsiteY4" fmla="*/ 8913 h 473519"/>
              <a:gd name="connsiteX0" fmla="*/ 0 w 10256947"/>
              <a:gd name="connsiteY0" fmla="*/ 8913 h 473519"/>
              <a:gd name="connsiteX1" fmla="*/ 10256947 w 10256947"/>
              <a:gd name="connsiteY1" fmla="*/ 0 h 473519"/>
              <a:gd name="connsiteX2" fmla="*/ 8571024 w 10256947"/>
              <a:gd name="connsiteY2" fmla="*/ 473519 h 473519"/>
              <a:gd name="connsiteX3" fmla="*/ 143725 w 10256947"/>
              <a:gd name="connsiteY3" fmla="*/ 468685 h 473519"/>
              <a:gd name="connsiteX4" fmla="*/ 0 w 10256947"/>
              <a:gd name="connsiteY4" fmla="*/ 8913 h 4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947" h="473519">
                <a:moveTo>
                  <a:pt x="0" y="8913"/>
                </a:moveTo>
                <a:lnTo>
                  <a:pt x="10256947" y="0"/>
                </a:lnTo>
                <a:lnTo>
                  <a:pt x="8571024" y="473519"/>
                </a:lnTo>
                <a:lnTo>
                  <a:pt x="143725" y="468685"/>
                </a:lnTo>
                <a:lnTo>
                  <a:pt x="0" y="8913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55E34F76-A64C-900C-C948-527EDE87318C}"/>
              </a:ext>
            </a:extLst>
          </p:cNvPr>
          <p:cNvSpPr>
            <a:spLocks noChangeArrowheads="1"/>
          </p:cNvSpPr>
          <p:nvPr/>
        </p:nvSpPr>
        <p:spPr bwMode="auto">
          <a:xfrm rot="961533">
            <a:off x="-454086" y="5724852"/>
            <a:ext cx="7986322" cy="2136457"/>
          </a:xfrm>
          <a:custGeom>
            <a:avLst/>
            <a:gdLst>
              <a:gd name="connsiteX0" fmla="*/ 0 w 11131551"/>
              <a:gd name="connsiteY0" fmla="*/ 0 h 2245120"/>
              <a:gd name="connsiteX1" fmla="*/ 11131551 w 11131551"/>
              <a:gd name="connsiteY1" fmla="*/ 0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11131551"/>
              <a:gd name="connsiteY0" fmla="*/ 0 h 2245120"/>
              <a:gd name="connsiteX1" fmla="*/ 9564768 w 11131551"/>
              <a:gd name="connsiteY1" fmla="*/ 8666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9564768"/>
              <a:gd name="connsiteY0" fmla="*/ 0 h 2666671"/>
              <a:gd name="connsiteX1" fmla="*/ 9564768 w 9564768"/>
              <a:gd name="connsiteY1" fmla="*/ 8666 h 2666671"/>
              <a:gd name="connsiteX2" fmla="*/ 2288162 w 9564768"/>
              <a:gd name="connsiteY2" fmla="*/ 2666671 h 2666671"/>
              <a:gd name="connsiteX3" fmla="*/ 0 w 9564768"/>
              <a:gd name="connsiteY3" fmla="*/ 2245120 h 2666671"/>
              <a:gd name="connsiteX4" fmla="*/ 0 w 9564768"/>
              <a:gd name="connsiteY4" fmla="*/ 0 h 2666671"/>
              <a:gd name="connsiteX0" fmla="*/ 1578446 w 9564768"/>
              <a:gd name="connsiteY0" fmla="*/ 0 h 2668879"/>
              <a:gd name="connsiteX1" fmla="*/ 9564768 w 9564768"/>
              <a:gd name="connsiteY1" fmla="*/ 10874 h 2668879"/>
              <a:gd name="connsiteX2" fmla="*/ 2288162 w 9564768"/>
              <a:gd name="connsiteY2" fmla="*/ 2668879 h 2668879"/>
              <a:gd name="connsiteX3" fmla="*/ 0 w 9564768"/>
              <a:gd name="connsiteY3" fmla="*/ 2247328 h 2668879"/>
              <a:gd name="connsiteX4" fmla="*/ 1578446 w 9564768"/>
              <a:gd name="connsiteY4" fmla="*/ 0 h 2668879"/>
              <a:gd name="connsiteX0" fmla="*/ 0 w 7986322"/>
              <a:gd name="connsiteY0" fmla="*/ 0 h 2668879"/>
              <a:gd name="connsiteX1" fmla="*/ 7986322 w 7986322"/>
              <a:gd name="connsiteY1" fmla="*/ 10874 h 2668879"/>
              <a:gd name="connsiteX2" fmla="*/ 709716 w 7986322"/>
              <a:gd name="connsiteY2" fmla="*/ 2668879 h 2668879"/>
              <a:gd name="connsiteX3" fmla="*/ 565508 w 7986322"/>
              <a:gd name="connsiteY3" fmla="*/ 1994418 h 2668879"/>
              <a:gd name="connsiteX4" fmla="*/ 0 w 7986322"/>
              <a:gd name="connsiteY4" fmla="*/ 0 h 2668879"/>
              <a:gd name="connsiteX0" fmla="*/ 0 w 7986322"/>
              <a:gd name="connsiteY0" fmla="*/ 0 h 1994418"/>
              <a:gd name="connsiteX1" fmla="*/ 7986322 w 7986322"/>
              <a:gd name="connsiteY1" fmla="*/ 10874 h 1994418"/>
              <a:gd name="connsiteX2" fmla="*/ 553988 w 7986322"/>
              <a:gd name="connsiteY2" fmla="*/ 1992873 h 1994418"/>
              <a:gd name="connsiteX3" fmla="*/ 565508 w 7986322"/>
              <a:gd name="connsiteY3" fmla="*/ 1994418 h 1994418"/>
              <a:gd name="connsiteX4" fmla="*/ 0 w 7986322"/>
              <a:gd name="connsiteY4" fmla="*/ 0 h 1994418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53988 w 7986322"/>
              <a:gd name="connsiteY2" fmla="*/ 1992873 h 2191043"/>
              <a:gd name="connsiteX3" fmla="*/ 583545 w 7986322"/>
              <a:gd name="connsiteY3" fmla="*/ 2191043 h 2191043"/>
              <a:gd name="connsiteX4" fmla="*/ 0 w 7986322"/>
              <a:gd name="connsiteY4" fmla="*/ 0 h 2191043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83545 w 7986322"/>
              <a:gd name="connsiteY2" fmla="*/ 2191043 h 2191043"/>
              <a:gd name="connsiteX3" fmla="*/ 0 w 7986322"/>
              <a:gd name="connsiteY3" fmla="*/ 0 h 2191043"/>
              <a:gd name="connsiteX0" fmla="*/ 0 w 7986322"/>
              <a:gd name="connsiteY0" fmla="*/ 0 h 2042489"/>
              <a:gd name="connsiteX1" fmla="*/ 7986322 w 7986322"/>
              <a:gd name="connsiteY1" fmla="*/ 10874 h 2042489"/>
              <a:gd name="connsiteX2" fmla="*/ 665803 w 7986322"/>
              <a:gd name="connsiteY2" fmla="*/ 2042489 h 2042489"/>
              <a:gd name="connsiteX3" fmla="*/ 0 w 7986322"/>
              <a:gd name="connsiteY3" fmla="*/ 0 h 2042489"/>
              <a:gd name="connsiteX0" fmla="*/ 0 w 7986322"/>
              <a:gd name="connsiteY0" fmla="*/ 0 h 2136457"/>
              <a:gd name="connsiteX1" fmla="*/ 7986322 w 7986322"/>
              <a:gd name="connsiteY1" fmla="*/ 10874 h 2136457"/>
              <a:gd name="connsiteX2" fmla="*/ 606303 w 7986322"/>
              <a:gd name="connsiteY2" fmla="*/ 2136457 h 2136457"/>
              <a:gd name="connsiteX3" fmla="*/ 0 w 7986322"/>
              <a:gd name="connsiteY3" fmla="*/ 0 h 213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6322" h="2136457">
                <a:moveTo>
                  <a:pt x="0" y="0"/>
                </a:moveTo>
                <a:lnTo>
                  <a:pt x="7986322" y="10874"/>
                </a:lnTo>
                <a:lnTo>
                  <a:pt x="606303" y="213645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7"/>
    </mc:Choice>
    <mc:Fallback xmlns="">
      <p:transition spd="slow" advTm="327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/>
          <p:nvPr/>
        </p:nvSpPr>
        <p:spPr>
          <a:xfrm>
            <a:off x="0" y="448"/>
            <a:ext cx="12192000" cy="68571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" y="447"/>
            <a:ext cx="12190408" cy="6857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3127" y="0"/>
            <a:ext cx="12336087" cy="699308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2352035" y="1894201"/>
            <a:ext cx="7487947" cy="200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METALMA </a:t>
            </a:r>
            <a:r>
              <a:rPr lang="pt-BR" sz="4400" b="1" dirty="0">
                <a:solidFill>
                  <a:schemeClr val="lt1"/>
                </a:solidFill>
              </a:rPr>
              <a:t>METAIS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ESTRUTURAS METÁLICAS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655801" y="4254654"/>
            <a:ext cx="688041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APRESENTAÇÃO INSTITUCIONAL</a:t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1055687" y="5241520"/>
            <a:ext cx="10080625" cy="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1055687" y="1588998"/>
            <a:ext cx="10080625" cy="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9A517C9D-7060-402F-D62F-8C01ADDAB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9280" y="6115920"/>
            <a:ext cx="561548" cy="584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/>
          <p:nvPr/>
        </p:nvSpPr>
        <p:spPr>
          <a:xfrm>
            <a:off x="0" y="448"/>
            <a:ext cx="12192000" cy="68571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95" y="-448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4">
            <a:alphaModFix/>
          </a:blip>
          <a:srcRect r="61054"/>
          <a:stretch/>
        </p:blipFill>
        <p:spPr>
          <a:xfrm>
            <a:off x="795" y="448"/>
            <a:ext cx="4801570" cy="6857105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1A86D2D-A3DD-6A5A-5907-969B3A75787B}"/>
              </a:ext>
            </a:extLst>
          </p:cNvPr>
          <p:cNvSpPr/>
          <p:nvPr/>
        </p:nvSpPr>
        <p:spPr>
          <a:xfrm>
            <a:off x="-1590" y="0"/>
            <a:ext cx="4735580" cy="49207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8F327E3-069B-210C-4FB1-62D41F1FF1F6}"/>
              </a:ext>
            </a:extLst>
          </p:cNvPr>
          <p:cNvSpPr/>
          <p:nvPr/>
        </p:nvSpPr>
        <p:spPr>
          <a:xfrm>
            <a:off x="1" y="4270342"/>
            <a:ext cx="4735580" cy="2596637"/>
          </a:xfrm>
          <a:prstGeom prst="rect">
            <a:avLst/>
          </a:prstGeom>
          <a:solidFill>
            <a:srgbClr val="1E584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2" name="Google Shape;122;p16"/>
          <p:cNvPicPr preferRelativeResize="0"/>
          <p:nvPr/>
        </p:nvPicPr>
        <p:blipFill rotWithShape="1">
          <a:blip r:embed="rId5">
            <a:alphaModFix/>
          </a:blip>
          <a:srcRect l="2490" t="91818" r="64307" b="5481"/>
          <a:stretch/>
        </p:blipFill>
        <p:spPr>
          <a:xfrm>
            <a:off x="304221" y="6296506"/>
            <a:ext cx="4047466" cy="18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 txBox="1"/>
          <p:nvPr/>
        </p:nvSpPr>
        <p:spPr>
          <a:xfrm>
            <a:off x="304221" y="622117"/>
            <a:ext cx="4047466" cy="605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HISTÓRIA</a:t>
            </a:r>
            <a:endParaRPr sz="3333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304221" y="1343803"/>
            <a:ext cx="4047466" cy="2655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 uma experiência de mais de 25 anos atuando no segmento de estruturas metálicas, a</a:t>
            </a:r>
            <a:r>
              <a:rPr lang="pt-BR" sz="1666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METALMA METAIS </a:t>
            </a:r>
            <a:r>
              <a:rPr lang="pt-BR" sz="1666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possui um “</a:t>
            </a:r>
            <a:r>
              <a:rPr lang="pt-BR" sz="1666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Know</a:t>
            </a:r>
            <a:r>
              <a:rPr lang="pt-BR" sz="1666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666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</a:t>
            </a:r>
            <a:r>
              <a:rPr lang="pt-BR" sz="1666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 e uma “</a:t>
            </a:r>
            <a:r>
              <a:rPr lang="pt-BR" sz="1666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Expertis</a:t>
            </a:r>
            <a:r>
              <a:rPr lang="pt-BR" sz="1666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 que a possibilita oferecer ao mercado produtos com alta qualidade e excelência, desde a fabricação até a montagem, buscando sempre satisfação do cliente, atendendo a altos padrões de qualidade, baixo custo e prazos estabelecidos.</a:t>
            </a:r>
            <a:endParaRPr dirty="0"/>
          </a:p>
        </p:txBody>
      </p:sp>
      <p:sp>
        <p:nvSpPr>
          <p:cNvPr id="125" name="Google Shape;125;p16"/>
          <p:cNvSpPr txBox="1"/>
          <p:nvPr/>
        </p:nvSpPr>
        <p:spPr>
          <a:xfrm>
            <a:off x="304221" y="4467198"/>
            <a:ext cx="4047466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5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Contando com profissionais altamente experientes e qualificados, focados nas demandas dos </a:t>
            </a:r>
            <a:r>
              <a:rPr lang="pt-BR" sz="125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CLIENTES</a:t>
            </a:r>
            <a:r>
              <a:rPr lang="pt-BR" sz="125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executamos obras de excelência.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5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5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Este comprometimento e qualidade dos serviços ofertados são fatores chaves que fazem da </a:t>
            </a:r>
            <a:r>
              <a:rPr lang="pt-BR" sz="125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METALMA METAIS </a:t>
            </a:r>
            <a:r>
              <a:rPr lang="pt-BR" sz="125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uma das principais empresas do segmento, fidelizando parceiros e clientes.</a:t>
            </a:r>
            <a:endParaRPr dirty="0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4A51FCF8-13B6-32B2-D129-B89C770446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9280" y="6115920"/>
            <a:ext cx="561548" cy="5847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>
            <a:extLst>
              <a:ext uri="{FF2B5EF4-FFF2-40B4-BE49-F238E27FC236}">
                <a16:creationId xmlns:a16="http://schemas.microsoft.com/office/drawing/2014/main" id="{F75C4059-DDE3-4142-C41B-90D528D2907C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-19596" y="-1712471"/>
            <a:ext cx="12360710" cy="1858044"/>
          </a:xfrm>
          <a:custGeom>
            <a:avLst/>
            <a:gdLst>
              <a:gd name="connsiteX0" fmla="*/ 0 w 12281445"/>
              <a:gd name="connsiteY0" fmla="*/ 0 h 480914"/>
              <a:gd name="connsiteX1" fmla="*/ 12281445 w 12281445"/>
              <a:gd name="connsiteY1" fmla="*/ 0 h 480914"/>
              <a:gd name="connsiteX2" fmla="*/ 12281445 w 12281445"/>
              <a:gd name="connsiteY2" fmla="*/ 480914 h 480914"/>
              <a:gd name="connsiteX3" fmla="*/ 0 w 12281445"/>
              <a:gd name="connsiteY3" fmla="*/ 480914 h 480914"/>
              <a:gd name="connsiteX4" fmla="*/ 0 w 12281445"/>
              <a:gd name="connsiteY4" fmla="*/ 0 h 480914"/>
              <a:gd name="connsiteX0" fmla="*/ 0 w 12351623"/>
              <a:gd name="connsiteY0" fmla="*/ 0 h 502093"/>
              <a:gd name="connsiteX1" fmla="*/ 12351623 w 12351623"/>
              <a:gd name="connsiteY1" fmla="*/ 21179 h 502093"/>
              <a:gd name="connsiteX2" fmla="*/ 12351623 w 12351623"/>
              <a:gd name="connsiteY2" fmla="*/ 502093 h 502093"/>
              <a:gd name="connsiteX3" fmla="*/ 70178 w 12351623"/>
              <a:gd name="connsiteY3" fmla="*/ 502093 h 502093"/>
              <a:gd name="connsiteX4" fmla="*/ 0 w 12351623"/>
              <a:gd name="connsiteY4" fmla="*/ 0 h 502093"/>
              <a:gd name="connsiteX0" fmla="*/ 0 w 12351623"/>
              <a:gd name="connsiteY0" fmla="*/ 0 h 513220"/>
              <a:gd name="connsiteX1" fmla="*/ 12351623 w 12351623"/>
              <a:gd name="connsiteY1" fmla="*/ 21179 h 513220"/>
              <a:gd name="connsiteX2" fmla="*/ 12351623 w 12351623"/>
              <a:gd name="connsiteY2" fmla="*/ 502093 h 513220"/>
              <a:gd name="connsiteX3" fmla="*/ 53024 w 12351623"/>
              <a:gd name="connsiteY3" fmla="*/ 513220 h 513220"/>
              <a:gd name="connsiteX4" fmla="*/ 0 w 12351623"/>
              <a:gd name="connsiteY4" fmla="*/ 0 h 513220"/>
              <a:gd name="connsiteX0" fmla="*/ 0 w 12387971"/>
              <a:gd name="connsiteY0" fmla="*/ 0 h 513220"/>
              <a:gd name="connsiteX1" fmla="*/ 12351623 w 12387971"/>
              <a:gd name="connsiteY1" fmla="*/ 21179 h 513220"/>
              <a:gd name="connsiteX2" fmla="*/ 12387971 w 12387971"/>
              <a:gd name="connsiteY2" fmla="*/ 498013 h 513220"/>
              <a:gd name="connsiteX3" fmla="*/ 53024 w 12387971"/>
              <a:gd name="connsiteY3" fmla="*/ 513220 h 513220"/>
              <a:gd name="connsiteX4" fmla="*/ 0 w 12387971"/>
              <a:gd name="connsiteY4" fmla="*/ 0 h 513220"/>
              <a:gd name="connsiteX0" fmla="*/ 0 w 12387971"/>
              <a:gd name="connsiteY0" fmla="*/ 1336760 h 1849980"/>
              <a:gd name="connsiteX1" fmla="*/ 12153170 w 12387971"/>
              <a:gd name="connsiteY1" fmla="*/ 0 h 1849980"/>
              <a:gd name="connsiteX2" fmla="*/ 12387971 w 12387971"/>
              <a:gd name="connsiteY2" fmla="*/ 1834773 h 1849980"/>
              <a:gd name="connsiteX3" fmla="*/ 53024 w 12387971"/>
              <a:gd name="connsiteY3" fmla="*/ 1849980 h 1849980"/>
              <a:gd name="connsiteX4" fmla="*/ 0 w 12387971"/>
              <a:gd name="connsiteY4" fmla="*/ 1336760 h 1849980"/>
              <a:gd name="connsiteX0" fmla="*/ 0 w 12360710"/>
              <a:gd name="connsiteY0" fmla="*/ 1336760 h 1849980"/>
              <a:gd name="connsiteX1" fmla="*/ 12153170 w 12360710"/>
              <a:gd name="connsiteY1" fmla="*/ 0 h 1849980"/>
              <a:gd name="connsiteX2" fmla="*/ 12360710 w 12360710"/>
              <a:gd name="connsiteY2" fmla="*/ 1837833 h 1849980"/>
              <a:gd name="connsiteX3" fmla="*/ 53024 w 12360710"/>
              <a:gd name="connsiteY3" fmla="*/ 1849980 h 1849980"/>
              <a:gd name="connsiteX4" fmla="*/ 0 w 12360710"/>
              <a:gd name="connsiteY4" fmla="*/ 1336760 h 1849980"/>
              <a:gd name="connsiteX0" fmla="*/ 0 w 12360710"/>
              <a:gd name="connsiteY0" fmla="*/ 1336760 h 1845899"/>
              <a:gd name="connsiteX1" fmla="*/ 12153170 w 12360710"/>
              <a:gd name="connsiteY1" fmla="*/ 0 h 1845899"/>
              <a:gd name="connsiteX2" fmla="*/ 12360710 w 12360710"/>
              <a:gd name="connsiteY2" fmla="*/ 1837833 h 1845899"/>
              <a:gd name="connsiteX3" fmla="*/ 89371 w 12360710"/>
              <a:gd name="connsiteY3" fmla="*/ 1845899 h 1845899"/>
              <a:gd name="connsiteX4" fmla="*/ 0 w 12360710"/>
              <a:gd name="connsiteY4" fmla="*/ 1336760 h 1845899"/>
              <a:gd name="connsiteX0" fmla="*/ 0 w 12360710"/>
              <a:gd name="connsiteY0" fmla="*/ 1336760 h 1858044"/>
              <a:gd name="connsiteX1" fmla="*/ 12153170 w 12360710"/>
              <a:gd name="connsiteY1" fmla="*/ 0 h 1858044"/>
              <a:gd name="connsiteX2" fmla="*/ 12360710 w 12360710"/>
              <a:gd name="connsiteY2" fmla="*/ 1837833 h 1858044"/>
              <a:gd name="connsiteX3" fmla="*/ 63130 w 12360710"/>
              <a:gd name="connsiteY3" fmla="*/ 1858044 h 1858044"/>
              <a:gd name="connsiteX4" fmla="*/ 0 w 12360710"/>
              <a:gd name="connsiteY4" fmla="*/ 1336760 h 185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0710" h="1858044">
                <a:moveTo>
                  <a:pt x="0" y="1336760"/>
                </a:moveTo>
                <a:lnTo>
                  <a:pt x="12153170" y="0"/>
                </a:lnTo>
                <a:lnTo>
                  <a:pt x="12360710" y="1837833"/>
                </a:lnTo>
                <a:lnTo>
                  <a:pt x="63130" y="1858044"/>
                </a:lnTo>
                <a:lnTo>
                  <a:pt x="0" y="1336760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81BA229-7A17-8C78-73F4-20DE88134088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175610" y="-1705974"/>
            <a:ext cx="12158444" cy="1365229"/>
          </a:xfrm>
          <a:custGeom>
            <a:avLst/>
            <a:gdLst>
              <a:gd name="connsiteX0" fmla="*/ 0 w 10099675"/>
              <a:gd name="connsiteY0" fmla="*/ 0 h 739775"/>
              <a:gd name="connsiteX1" fmla="*/ 10099675 w 10099675"/>
              <a:gd name="connsiteY1" fmla="*/ 0 h 739775"/>
              <a:gd name="connsiteX2" fmla="*/ 10099675 w 10099675"/>
              <a:gd name="connsiteY2" fmla="*/ 739775 h 739775"/>
              <a:gd name="connsiteX3" fmla="*/ 0 w 10099675"/>
              <a:gd name="connsiteY3" fmla="*/ 739775 h 739775"/>
              <a:gd name="connsiteX4" fmla="*/ 0 w 10099675"/>
              <a:gd name="connsiteY4" fmla="*/ 0 h 739775"/>
              <a:gd name="connsiteX0" fmla="*/ 2160765 w 12260440"/>
              <a:gd name="connsiteY0" fmla="*/ 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160765 w 12260440"/>
              <a:gd name="connsiteY4" fmla="*/ 0 h 739775"/>
              <a:gd name="connsiteX0" fmla="*/ 2365339 w 12260440"/>
              <a:gd name="connsiteY0" fmla="*/ 47031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365339 w 12260440"/>
              <a:gd name="connsiteY4" fmla="*/ 470310 h 739775"/>
              <a:gd name="connsiteX0" fmla="*/ 2365339 w 12260440"/>
              <a:gd name="connsiteY0" fmla="*/ 1074826 h 1344291"/>
              <a:gd name="connsiteX1" fmla="*/ 11983883 w 12260440"/>
              <a:gd name="connsiteY1" fmla="*/ 0 h 1344291"/>
              <a:gd name="connsiteX2" fmla="*/ 12260440 w 12260440"/>
              <a:gd name="connsiteY2" fmla="*/ 1344291 h 1344291"/>
              <a:gd name="connsiteX3" fmla="*/ 0 w 12260440"/>
              <a:gd name="connsiteY3" fmla="*/ 1309832 h 1344291"/>
              <a:gd name="connsiteX4" fmla="*/ 2365339 w 12260440"/>
              <a:gd name="connsiteY4" fmla="*/ 1074826 h 1344291"/>
              <a:gd name="connsiteX0" fmla="*/ 2365339 w 12158444"/>
              <a:gd name="connsiteY0" fmla="*/ 1074826 h 1365229"/>
              <a:gd name="connsiteX1" fmla="*/ 11983883 w 12158444"/>
              <a:gd name="connsiteY1" fmla="*/ 0 h 1365229"/>
              <a:gd name="connsiteX2" fmla="*/ 12158444 w 12158444"/>
              <a:gd name="connsiteY2" fmla="*/ 1365229 h 1365229"/>
              <a:gd name="connsiteX3" fmla="*/ 0 w 12158444"/>
              <a:gd name="connsiteY3" fmla="*/ 1309832 h 1365229"/>
              <a:gd name="connsiteX4" fmla="*/ 2365339 w 12158444"/>
              <a:gd name="connsiteY4" fmla="*/ 1074826 h 136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8444" h="1365229">
                <a:moveTo>
                  <a:pt x="2365339" y="1074826"/>
                </a:moveTo>
                <a:lnTo>
                  <a:pt x="11983883" y="0"/>
                </a:lnTo>
                <a:lnTo>
                  <a:pt x="12158444" y="1365229"/>
                </a:lnTo>
                <a:lnTo>
                  <a:pt x="0" y="1309832"/>
                </a:lnTo>
                <a:lnTo>
                  <a:pt x="2365339" y="1074826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670ABE7-18FA-83E7-12C7-1FF375B4E021}"/>
              </a:ext>
            </a:extLst>
          </p:cNvPr>
          <p:cNvSpPr>
            <a:spLocks noChangeArrowheads="1"/>
          </p:cNvSpPr>
          <p:nvPr/>
        </p:nvSpPr>
        <p:spPr bwMode="auto">
          <a:xfrm rot="958224">
            <a:off x="-287028" y="7318131"/>
            <a:ext cx="10256947" cy="473519"/>
          </a:xfrm>
          <a:custGeom>
            <a:avLst/>
            <a:gdLst>
              <a:gd name="connsiteX0" fmla="*/ 0 w 10602682"/>
              <a:gd name="connsiteY0" fmla="*/ 0 h 471488"/>
              <a:gd name="connsiteX1" fmla="*/ 10602682 w 10602682"/>
              <a:gd name="connsiteY1" fmla="*/ 0 h 471488"/>
              <a:gd name="connsiteX2" fmla="*/ 10602682 w 10602682"/>
              <a:gd name="connsiteY2" fmla="*/ 471488 h 471488"/>
              <a:gd name="connsiteX3" fmla="*/ 0 w 10602682"/>
              <a:gd name="connsiteY3" fmla="*/ 471488 h 471488"/>
              <a:gd name="connsiteX4" fmla="*/ 0 w 10602682"/>
              <a:gd name="connsiteY4" fmla="*/ 0 h 471488"/>
              <a:gd name="connsiteX0" fmla="*/ 0 w 10602682"/>
              <a:gd name="connsiteY0" fmla="*/ 0 h 476173"/>
              <a:gd name="connsiteX1" fmla="*/ 10602682 w 10602682"/>
              <a:gd name="connsiteY1" fmla="*/ 0 h 476173"/>
              <a:gd name="connsiteX2" fmla="*/ 8770440 w 10602682"/>
              <a:gd name="connsiteY2" fmla="*/ 476173 h 476173"/>
              <a:gd name="connsiteX3" fmla="*/ 0 w 10602682"/>
              <a:gd name="connsiteY3" fmla="*/ 471488 h 476173"/>
              <a:gd name="connsiteX4" fmla="*/ 0 w 10602682"/>
              <a:gd name="connsiteY4" fmla="*/ 0 h 476173"/>
              <a:gd name="connsiteX0" fmla="*/ 0 w 10456363"/>
              <a:gd name="connsiteY0" fmla="*/ 0 h 476173"/>
              <a:gd name="connsiteX1" fmla="*/ 10456363 w 10456363"/>
              <a:gd name="connsiteY1" fmla="*/ 2654 h 476173"/>
              <a:gd name="connsiteX2" fmla="*/ 8770440 w 10456363"/>
              <a:gd name="connsiteY2" fmla="*/ 476173 h 476173"/>
              <a:gd name="connsiteX3" fmla="*/ 0 w 10456363"/>
              <a:gd name="connsiteY3" fmla="*/ 471488 h 476173"/>
              <a:gd name="connsiteX4" fmla="*/ 0 w 10456363"/>
              <a:gd name="connsiteY4" fmla="*/ 0 h 476173"/>
              <a:gd name="connsiteX0" fmla="*/ 199416 w 10456363"/>
              <a:gd name="connsiteY0" fmla="*/ 8913 h 473519"/>
              <a:gd name="connsiteX1" fmla="*/ 10456363 w 10456363"/>
              <a:gd name="connsiteY1" fmla="*/ 0 h 473519"/>
              <a:gd name="connsiteX2" fmla="*/ 8770440 w 10456363"/>
              <a:gd name="connsiteY2" fmla="*/ 473519 h 473519"/>
              <a:gd name="connsiteX3" fmla="*/ 0 w 10456363"/>
              <a:gd name="connsiteY3" fmla="*/ 468834 h 473519"/>
              <a:gd name="connsiteX4" fmla="*/ 199416 w 10456363"/>
              <a:gd name="connsiteY4" fmla="*/ 8913 h 473519"/>
              <a:gd name="connsiteX0" fmla="*/ 0 w 10256947"/>
              <a:gd name="connsiteY0" fmla="*/ 8913 h 473519"/>
              <a:gd name="connsiteX1" fmla="*/ 10256947 w 10256947"/>
              <a:gd name="connsiteY1" fmla="*/ 0 h 473519"/>
              <a:gd name="connsiteX2" fmla="*/ 8571024 w 10256947"/>
              <a:gd name="connsiteY2" fmla="*/ 473519 h 473519"/>
              <a:gd name="connsiteX3" fmla="*/ 143725 w 10256947"/>
              <a:gd name="connsiteY3" fmla="*/ 468685 h 473519"/>
              <a:gd name="connsiteX4" fmla="*/ 0 w 10256947"/>
              <a:gd name="connsiteY4" fmla="*/ 8913 h 4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947" h="473519">
                <a:moveTo>
                  <a:pt x="0" y="8913"/>
                </a:moveTo>
                <a:lnTo>
                  <a:pt x="10256947" y="0"/>
                </a:lnTo>
                <a:lnTo>
                  <a:pt x="8571024" y="473519"/>
                </a:lnTo>
                <a:lnTo>
                  <a:pt x="143725" y="468685"/>
                </a:lnTo>
                <a:lnTo>
                  <a:pt x="0" y="8913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BE8BC999-6F70-82B7-8633-3DE9367E7735}"/>
              </a:ext>
            </a:extLst>
          </p:cNvPr>
          <p:cNvSpPr>
            <a:spLocks noChangeArrowheads="1"/>
          </p:cNvSpPr>
          <p:nvPr/>
        </p:nvSpPr>
        <p:spPr bwMode="auto">
          <a:xfrm rot="961533">
            <a:off x="-454086" y="7581934"/>
            <a:ext cx="7986322" cy="2136457"/>
          </a:xfrm>
          <a:custGeom>
            <a:avLst/>
            <a:gdLst>
              <a:gd name="connsiteX0" fmla="*/ 0 w 11131551"/>
              <a:gd name="connsiteY0" fmla="*/ 0 h 2245120"/>
              <a:gd name="connsiteX1" fmla="*/ 11131551 w 11131551"/>
              <a:gd name="connsiteY1" fmla="*/ 0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11131551"/>
              <a:gd name="connsiteY0" fmla="*/ 0 h 2245120"/>
              <a:gd name="connsiteX1" fmla="*/ 9564768 w 11131551"/>
              <a:gd name="connsiteY1" fmla="*/ 8666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9564768"/>
              <a:gd name="connsiteY0" fmla="*/ 0 h 2666671"/>
              <a:gd name="connsiteX1" fmla="*/ 9564768 w 9564768"/>
              <a:gd name="connsiteY1" fmla="*/ 8666 h 2666671"/>
              <a:gd name="connsiteX2" fmla="*/ 2288162 w 9564768"/>
              <a:gd name="connsiteY2" fmla="*/ 2666671 h 2666671"/>
              <a:gd name="connsiteX3" fmla="*/ 0 w 9564768"/>
              <a:gd name="connsiteY3" fmla="*/ 2245120 h 2666671"/>
              <a:gd name="connsiteX4" fmla="*/ 0 w 9564768"/>
              <a:gd name="connsiteY4" fmla="*/ 0 h 2666671"/>
              <a:gd name="connsiteX0" fmla="*/ 1578446 w 9564768"/>
              <a:gd name="connsiteY0" fmla="*/ 0 h 2668879"/>
              <a:gd name="connsiteX1" fmla="*/ 9564768 w 9564768"/>
              <a:gd name="connsiteY1" fmla="*/ 10874 h 2668879"/>
              <a:gd name="connsiteX2" fmla="*/ 2288162 w 9564768"/>
              <a:gd name="connsiteY2" fmla="*/ 2668879 h 2668879"/>
              <a:gd name="connsiteX3" fmla="*/ 0 w 9564768"/>
              <a:gd name="connsiteY3" fmla="*/ 2247328 h 2668879"/>
              <a:gd name="connsiteX4" fmla="*/ 1578446 w 9564768"/>
              <a:gd name="connsiteY4" fmla="*/ 0 h 2668879"/>
              <a:gd name="connsiteX0" fmla="*/ 0 w 7986322"/>
              <a:gd name="connsiteY0" fmla="*/ 0 h 2668879"/>
              <a:gd name="connsiteX1" fmla="*/ 7986322 w 7986322"/>
              <a:gd name="connsiteY1" fmla="*/ 10874 h 2668879"/>
              <a:gd name="connsiteX2" fmla="*/ 709716 w 7986322"/>
              <a:gd name="connsiteY2" fmla="*/ 2668879 h 2668879"/>
              <a:gd name="connsiteX3" fmla="*/ 565508 w 7986322"/>
              <a:gd name="connsiteY3" fmla="*/ 1994418 h 2668879"/>
              <a:gd name="connsiteX4" fmla="*/ 0 w 7986322"/>
              <a:gd name="connsiteY4" fmla="*/ 0 h 2668879"/>
              <a:gd name="connsiteX0" fmla="*/ 0 w 7986322"/>
              <a:gd name="connsiteY0" fmla="*/ 0 h 1994418"/>
              <a:gd name="connsiteX1" fmla="*/ 7986322 w 7986322"/>
              <a:gd name="connsiteY1" fmla="*/ 10874 h 1994418"/>
              <a:gd name="connsiteX2" fmla="*/ 553988 w 7986322"/>
              <a:gd name="connsiteY2" fmla="*/ 1992873 h 1994418"/>
              <a:gd name="connsiteX3" fmla="*/ 565508 w 7986322"/>
              <a:gd name="connsiteY3" fmla="*/ 1994418 h 1994418"/>
              <a:gd name="connsiteX4" fmla="*/ 0 w 7986322"/>
              <a:gd name="connsiteY4" fmla="*/ 0 h 1994418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53988 w 7986322"/>
              <a:gd name="connsiteY2" fmla="*/ 1992873 h 2191043"/>
              <a:gd name="connsiteX3" fmla="*/ 583545 w 7986322"/>
              <a:gd name="connsiteY3" fmla="*/ 2191043 h 2191043"/>
              <a:gd name="connsiteX4" fmla="*/ 0 w 7986322"/>
              <a:gd name="connsiteY4" fmla="*/ 0 h 2191043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83545 w 7986322"/>
              <a:gd name="connsiteY2" fmla="*/ 2191043 h 2191043"/>
              <a:gd name="connsiteX3" fmla="*/ 0 w 7986322"/>
              <a:gd name="connsiteY3" fmla="*/ 0 h 2191043"/>
              <a:gd name="connsiteX0" fmla="*/ 0 w 7986322"/>
              <a:gd name="connsiteY0" fmla="*/ 0 h 2042489"/>
              <a:gd name="connsiteX1" fmla="*/ 7986322 w 7986322"/>
              <a:gd name="connsiteY1" fmla="*/ 10874 h 2042489"/>
              <a:gd name="connsiteX2" fmla="*/ 665803 w 7986322"/>
              <a:gd name="connsiteY2" fmla="*/ 2042489 h 2042489"/>
              <a:gd name="connsiteX3" fmla="*/ 0 w 7986322"/>
              <a:gd name="connsiteY3" fmla="*/ 0 h 2042489"/>
              <a:gd name="connsiteX0" fmla="*/ 0 w 7986322"/>
              <a:gd name="connsiteY0" fmla="*/ 0 h 2136457"/>
              <a:gd name="connsiteX1" fmla="*/ 7986322 w 7986322"/>
              <a:gd name="connsiteY1" fmla="*/ 10874 h 2136457"/>
              <a:gd name="connsiteX2" fmla="*/ 606303 w 7986322"/>
              <a:gd name="connsiteY2" fmla="*/ 2136457 h 2136457"/>
              <a:gd name="connsiteX3" fmla="*/ 0 w 7986322"/>
              <a:gd name="connsiteY3" fmla="*/ 0 h 213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6322" h="2136457">
                <a:moveTo>
                  <a:pt x="0" y="0"/>
                </a:moveTo>
                <a:lnTo>
                  <a:pt x="7986322" y="10874"/>
                </a:lnTo>
                <a:lnTo>
                  <a:pt x="606303" y="213645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3" name="Google Shape;133;p17"/>
          <p:cNvPicPr preferRelativeResize="0"/>
          <p:nvPr/>
        </p:nvPicPr>
        <p:blipFill rotWithShape="1">
          <a:blip r:embed="rId3">
            <a:alphaModFix/>
          </a:blip>
          <a:srcRect l="18330" t="38772" r="73641" b="48303"/>
          <a:stretch/>
        </p:blipFill>
        <p:spPr>
          <a:xfrm>
            <a:off x="1223193" y="2460957"/>
            <a:ext cx="1272352" cy="11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/>
          <p:nvPr/>
        </p:nvSpPr>
        <p:spPr>
          <a:xfrm>
            <a:off x="1163977" y="2321789"/>
            <a:ext cx="1402063" cy="1402063"/>
          </a:xfrm>
          <a:prstGeom prst="rect">
            <a:avLst/>
          </a:prstGeom>
          <a:noFill/>
          <a:ln w="139700" cap="sq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17"/>
          <p:cNvPicPr preferRelativeResize="0"/>
          <p:nvPr/>
        </p:nvPicPr>
        <p:blipFill rotWithShape="1">
          <a:blip r:embed="rId3">
            <a:alphaModFix/>
          </a:blip>
          <a:srcRect l="36666" t="38193" r="55304" b="48882"/>
          <a:stretch/>
        </p:blipFill>
        <p:spPr>
          <a:xfrm>
            <a:off x="6557015" y="2399997"/>
            <a:ext cx="151091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7"/>
          <p:cNvSpPr/>
          <p:nvPr/>
        </p:nvSpPr>
        <p:spPr>
          <a:xfrm>
            <a:off x="3890263" y="2321789"/>
            <a:ext cx="1402063" cy="1402063"/>
          </a:xfrm>
          <a:prstGeom prst="rect">
            <a:avLst/>
          </a:prstGeom>
          <a:noFill/>
          <a:ln w="139700" cap="sq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6616548" y="2321789"/>
            <a:ext cx="1402063" cy="1402063"/>
          </a:xfrm>
          <a:prstGeom prst="rect">
            <a:avLst/>
          </a:prstGeom>
          <a:noFill/>
          <a:ln w="139700" cap="sq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7"/>
          <p:cNvPicPr preferRelativeResize="0"/>
          <p:nvPr/>
        </p:nvPicPr>
        <p:blipFill rotWithShape="1">
          <a:blip r:embed="rId3">
            <a:alphaModFix/>
          </a:blip>
          <a:srcRect l="73448" t="38193" r="18523" b="48882"/>
          <a:stretch/>
        </p:blipFill>
        <p:spPr>
          <a:xfrm>
            <a:off x="9392155" y="2383437"/>
            <a:ext cx="1391635" cy="12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/>
          <p:nvPr/>
        </p:nvSpPr>
        <p:spPr>
          <a:xfrm>
            <a:off x="9342834" y="2321789"/>
            <a:ext cx="1402063" cy="1402063"/>
          </a:xfrm>
          <a:prstGeom prst="rect">
            <a:avLst/>
          </a:prstGeom>
          <a:noFill/>
          <a:ln w="139700" cap="sq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0" y="520984"/>
            <a:ext cx="4192173" cy="867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3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VALORES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913460" y="4054527"/>
            <a:ext cx="1850186" cy="5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44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ATUAÇÃO</a:t>
            </a:r>
            <a:r>
              <a:rPr lang="pt-BR" sz="1944" b="1" dirty="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dirty="0"/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44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RESPONSÁVEL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651780" y="4803772"/>
            <a:ext cx="2373546" cy="158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Atender o estabelecido pela legislação, de forma íntegra. Respeitar as relações entre clientes, colaboradores, fornecedores, governos e comunidades.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3508386" y="4054527"/>
            <a:ext cx="2162772" cy="331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44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TRANSPARÊNCIA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3402999" y="4803772"/>
            <a:ext cx="2373546" cy="158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89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Fornecer informações claras e abrangentes sobre suas atividades, realizações, políticas e desempenho, de maneira sistemática e acessível.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6562171" y="4054527"/>
            <a:ext cx="1531188" cy="5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44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FOCO NO 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44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RESULTADO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6140991" y="4803772"/>
            <a:ext cx="2373546" cy="1588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89" b="1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Sempre buscar maximizar o seu desempenho, garantindo produtos de excelência, satisfação dos clientes e condições adequadas aos profissionais.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9125639" y="4054527"/>
            <a:ext cx="1797287" cy="5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44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QUALIDADE 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44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 INOVAÇÃO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8837510" y="4803772"/>
            <a:ext cx="2373546" cy="1374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89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Garantir a qualidade de serviços e produtos e investir continuamente no aperfeiçoamento dos profissionais e da empresa.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50" name="Google Shape;150;p17" descr="Lup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20812" y="2445717"/>
            <a:ext cx="1152000" cy="11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/>
          <p:cNvPicPr preferRelativeResize="0"/>
          <p:nvPr/>
        </p:nvPicPr>
        <p:blipFill>
          <a:blip r:embed="rId5"/>
          <a:srcRect l="-185" r="-1170"/>
          <a:stretch/>
        </p:blipFill>
        <p:spPr>
          <a:xfrm>
            <a:off x="4336330" y="426893"/>
            <a:ext cx="3553905" cy="962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2F5EF108-3665-FAF9-7D78-2A5D1AEE59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9280" y="6115920"/>
            <a:ext cx="561548" cy="58477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4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>
            <a:extLst>
              <a:ext uri="{FF2B5EF4-FFF2-40B4-BE49-F238E27FC236}">
                <a16:creationId xmlns:a16="http://schemas.microsoft.com/office/drawing/2014/main" id="{157671FB-9C40-1345-3129-D2D9B3D7B0DA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-19596" y="-1109155"/>
            <a:ext cx="12360710" cy="1858044"/>
          </a:xfrm>
          <a:custGeom>
            <a:avLst/>
            <a:gdLst>
              <a:gd name="connsiteX0" fmla="*/ 0 w 12281445"/>
              <a:gd name="connsiteY0" fmla="*/ 0 h 480914"/>
              <a:gd name="connsiteX1" fmla="*/ 12281445 w 12281445"/>
              <a:gd name="connsiteY1" fmla="*/ 0 h 480914"/>
              <a:gd name="connsiteX2" fmla="*/ 12281445 w 12281445"/>
              <a:gd name="connsiteY2" fmla="*/ 480914 h 480914"/>
              <a:gd name="connsiteX3" fmla="*/ 0 w 12281445"/>
              <a:gd name="connsiteY3" fmla="*/ 480914 h 480914"/>
              <a:gd name="connsiteX4" fmla="*/ 0 w 12281445"/>
              <a:gd name="connsiteY4" fmla="*/ 0 h 480914"/>
              <a:gd name="connsiteX0" fmla="*/ 0 w 12351623"/>
              <a:gd name="connsiteY0" fmla="*/ 0 h 502093"/>
              <a:gd name="connsiteX1" fmla="*/ 12351623 w 12351623"/>
              <a:gd name="connsiteY1" fmla="*/ 21179 h 502093"/>
              <a:gd name="connsiteX2" fmla="*/ 12351623 w 12351623"/>
              <a:gd name="connsiteY2" fmla="*/ 502093 h 502093"/>
              <a:gd name="connsiteX3" fmla="*/ 70178 w 12351623"/>
              <a:gd name="connsiteY3" fmla="*/ 502093 h 502093"/>
              <a:gd name="connsiteX4" fmla="*/ 0 w 12351623"/>
              <a:gd name="connsiteY4" fmla="*/ 0 h 502093"/>
              <a:gd name="connsiteX0" fmla="*/ 0 w 12351623"/>
              <a:gd name="connsiteY0" fmla="*/ 0 h 513220"/>
              <a:gd name="connsiteX1" fmla="*/ 12351623 w 12351623"/>
              <a:gd name="connsiteY1" fmla="*/ 21179 h 513220"/>
              <a:gd name="connsiteX2" fmla="*/ 12351623 w 12351623"/>
              <a:gd name="connsiteY2" fmla="*/ 502093 h 513220"/>
              <a:gd name="connsiteX3" fmla="*/ 53024 w 12351623"/>
              <a:gd name="connsiteY3" fmla="*/ 513220 h 513220"/>
              <a:gd name="connsiteX4" fmla="*/ 0 w 12351623"/>
              <a:gd name="connsiteY4" fmla="*/ 0 h 513220"/>
              <a:gd name="connsiteX0" fmla="*/ 0 w 12387971"/>
              <a:gd name="connsiteY0" fmla="*/ 0 h 513220"/>
              <a:gd name="connsiteX1" fmla="*/ 12351623 w 12387971"/>
              <a:gd name="connsiteY1" fmla="*/ 21179 h 513220"/>
              <a:gd name="connsiteX2" fmla="*/ 12387971 w 12387971"/>
              <a:gd name="connsiteY2" fmla="*/ 498013 h 513220"/>
              <a:gd name="connsiteX3" fmla="*/ 53024 w 12387971"/>
              <a:gd name="connsiteY3" fmla="*/ 513220 h 513220"/>
              <a:gd name="connsiteX4" fmla="*/ 0 w 12387971"/>
              <a:gd name="connsiteY4" fmla="*/ 0 h 513220"/>
              <a:gd name="connsiteX0" fmla="*/ 0 w 12387971"/>
              <a:gd name="connsiteY0" fmla="*/ 1336760 h 1849980"/>
              <a:gd name="connsiteX1" fmla="*/ 12153170 w 12387971"/>
              <a:gd name="connsiteY1" fmla="*/ 0 h 1849980"/>
              <a:gd name="connsiteX2" fmla="*/ 12387971 w 12387971"/>
              <a:gd name="connsiteY2" fmla="*/ 1834773 h 1849980"/>
              <a:gd name="connsiteX3" fmla="*/ 53024 w 12387971"/>
              <a:gd name="connsiteY3" fmla="*/ 1849980 h 1849980"/>
              <a:gd name="connsiteX4" fmla="*/ 0 w 12387971"/>
              <a:gd name="connsiteY4" fmla="*/ 1336760 h 1849980"/>
              <a:gd name="connsiteX0" fmla="*/ 0 w 12360710"/>
              <a:gd name="connsiteY0" fmla="*/ 1336760 h 1849980"/>
              <a:gd name="connsiteX1" fmla="*/ 12153170 w 12360710"/>
              <a:gd name="connsiteY1" fmla="*/ 0 h 1849980"/>
              <a:gd name="connsiteX2" fmla="*/ 12360710 w 12360710"/>
              <a:gd name="connsiteY2" fmla="*/ 1837833 h 1849980"/>
              <a:gd name="connsiteX3" fmla="*/ 53024 w 12360710"/>
              <a:gd name="connsiteY3" fmla="*/ 1849980 h 1849980"/>
              <a:gd name="connsiteX4" fmla="*/ 0 w 12360710"/>
              <a:gd name="connsiteY4" fmla="*/ 1336760 h 1849980"/>
              <a:gd name="connsiteX0" fmla="*/ 0 w 12360710"/>
              <a:gd name="connsiteY0" fmla="*/ 1336760 h 1845899"/>
              <a:gd name="connsiteX1" fmla="*/ 12153170 w 12360710"/>
              <a:gd name="connsiteY1" fmla="*/ 0 h 1845899"/>
              <a:gd name="connsiteX2" fmla="*/ 12360710 w 12360710"/>
              <a:gd name="connsiteY2" fmla="*/ 1837833 h 1845899"/>
              <a:gd name="connsiteX3" fmla="*/ 89371 w 12360710"/>
              <a:gd name="connsiteY3" fmla="*/ 1845899 h 1845899"/>
              <a:gd name="connsiteX4" fmla="*/ 0 w 12360710"/>
              <a:gd name="connsiteY4" fmla="*/ 1336760 h 1845899"/>
              <a:gd name="connsiteX0" fmla="*/ 0 w 12360710"/>
              <a:gd name="connsiteY0" fmla="*/ 1336760 h 1858044"/>
              <a:gd name="connsiteX1" fmla="*/ 12153170 w 12360710"/>
              <a:gd name="connsiteY1" fmla="*/ 0 h 1858044"/>
              <a:gd name="connsiteX2" fmla="*/ 12360710 w 12360710"/>
              <a:gd name="connsiteY2" fmla="*/ 1837833 h 1858044"/>
              <a:gd name="connsiteX3" fmla="*/ 63130 w 12360710"/>
              <a:gd name="connsiteY3" fmla="*/ 1858044 h 1858044"/>
              <a:gd name="connsiteX4" fmla="*/ 0 w 12360710"/>
              <a:gd name="connsiteY4" fmla="*/ 1336760 h 185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0710" h="1858044">
                <a:moveTo>
                  <a:pt x="0" y="1336760"/>
                </a:moveTo>
                <a:lnTo>
                  <a:pt x="12153170" y="0"/>
                </a:lnTo>
                <a:lnTo>
                  <a:pt x="12360710" y="1837833"/>
                </a:lnTo>
                <a:lnTo>
                  <a:pt x="63130" y="1858044"/>
                </a:lnTo>
                <a:lnTo>
                  <a:pt x="0" y="1336760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0FF3F0EC-820F-7EA7-B3AC-F7BD6A10955A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175610" y="-1102658"/>
            <a:ext cx="12158444" cy="1365229"/>
          </a:xfrm>
          <a:custGeom>
            <a:avLst/>
            <a:gdLst>
              <a:gd name="connsiteX0" fmla="*/ 0 w 10099675"/>
              <a:gd name="connsiteY0" fmla="*/ 0 h 739775"/>
              <a:gd name="connsiteX1" fmla="*/ 10099675 w 10099675"/>
              <a:gd name="connsiteY1" fmla="*/ 0 h 739775"/>
              <a:gd name="connsiteX2" fmla="*/ 10099675 w 10099675"/>
              <a:gd name="connsiteY2" fmla="*/ 739775 h 739775"/>
              <a:gd name="connsiteX3" fmla="*/ 0 w 10099675"/>
              <a:gd name="connsiteY3" fmla="*/ 739775 h 739775"/>
              <a:gd name="connsiteX4" fmla="*/ 0 w 10099675"/>
              <a:gd name="connsiteY4" fmla="*/ 0 h 739775"/>
              <a:gd name="connsiteX0" fmla="*/ 2160765 w 12260440"/>
              <a:gd name="connsiteY0" fmla="*/ 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160765 w 12260440"/>
              <a:gd name="connsiteY4" fmla="*/ 0 h 739775"/>
              <a:gd name="connsiteX0" fmla="*/ 2365339 w 12260440"/>
              <a:gd name="connsiteY0" fmla="*/ 47031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365339 w 12260440"/>
              <a:gd name="connsiteY4" fmla="*/ 470310 h 739775"/>
              <a:gd name="connsiteX0" fmla="*/ 2365339 w 12260440"/>
              <a:gd name="connsiteY0" fmla="*/ 1074826 h 1344291"/>
              <a:gd name="connsiteX1" fmla="*/ 11983883 w 12260440"/>
              <a:gd name="connsiteY1" fmla="*/ 0 h 1344291"/>
              <a:gd name="connsiteX2" fmla="*/ 12260440 w 12260440"/>
              <a:gd name="connsiteY2" fmla="*/ 1344291 h 1344291"/>
              <a:gd name="connsiteX3" fmla="*/ 0 w 12260440"/>
              <a:gd name="connsiteY3" fmla="*/ 1309832 h 1344291"/>
              <a:gd name="connsiteX4" fmla="*/ 2365339 w 12260440"/>
              <a:gd name="connsiteY4" fmla="*/ 1074826 h 1344291"/>
              <a:gd name="connsiteX0" fmla="*/ 2365339 w 12158444"/>
              <a:gd name="connsiteY0" fmla="*/ 1074826 h 1365229"/>
              <a:gd name="connsiteX1" fmla="*/ 11983883 w 12158444"/>
              <a:gd name="connsiteY1" fmla="*/ 0 h 1365229"/>
              <a:gd name="connsiteX2" fmla="*/ 12158444 w 12158444"/>
              <a:gd name="connsiteY2" fmla="*/ 1365229 h 1365229"/>
              <a:gd name="connsiteX3" fmla="*/ 0 w 12158444"/>
              <a:gd name="connsiteY3" fmla="*/ 1309832 h 1365229"/>
              <a:gd name="connsiteX4" fmla="*/ 2365339 w 12158444"/>
              <a:gd name="connsiteY4" fmla="*/ 1074826 h 136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8444" h="1365229">
                <a:moveTo>
                  <a:pt x="2365339" y="1074826"/>
                </a:moveTo>
                <a:lnTo>
                  <a:pt x="11983883" y="0"/>
                </a:lnTo>
                <a:lnTo>
                  <a:pt x="12158444" y="1365229"/>
                </a:lnTo>
                <a:lnTo>
                  <a:pt x="0" y="1309832"/>
                </a:lnTo>
                <a:lnTo>
                  <a:pt x="2365339" y="1074826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3201414-B2A0-AA6C-44FD-53EBC77258A8}"/>
              </a:ext>
            </a:extLst>
          </p:cNvPr>
          <p:cNvSpPr>
            <a:spLocks noChangeArrowheads="1"/>
          </p:cNvSpPr>
          <p:nvPr/>
        </p:nvSpPr>
        <p:spPr bwMode="auto">
          <a:xfrm rot="958224">
            <a:off x="-287028" y="5461049"/>
            <a:ext cx="10256947" cy="473519"/>
          </a:xfrm>
          <a:custGeom>
            <a:avLst/>
            <a:gdLst>
              <a:gd name="connsiteX0" fmla="*/ 0 w 10602682"/>
              <a:gd name="connsiteY0" fmla="*/ 0 h 471488"/>
              <a:gd name="connsiteX1" fmla="*/ 10602682 w 10602682"/>
              <a:gd name="connsiteY1" fmla="*/ 0 h 471488"/>
              <a:gd name="connsiteX2" fmla="*/ 10602682 w 10602682"/>
              <a:gd name="connsiteY2" fmla="*/ 471488 h 471488"/>
              <a:gd name="connsiteX3" fmla="*/ 0 w 10602682"/>
              <a:gd name="connsiteY3" fmla="*/ 471488 h 471488"/>
              <a:gd name="connsiteX4" fmla="*/ 0 w 10602682"/>
              <a:gd name="connsiteY4" fmla="*/ 0 h 471488"/>
              <a:gd name="connsiteX0" fmla="*/ 0 w 10602682"/>
              <a:gd name="connsiteY0" fmla="*/ 0 h 476173"/>
              <a:gd name="connsiteX1" fmla="*/ 10602682 w 10602682"/>
              <a:gd name="connsiteY1" fmla="*/ 0 h 476173"/>
              <a:gd name="connsiteX2" fmla="*/ 8770440 w 10602682"/>
              <a:gd name="connsiteY2" fmla="*/ 476173 h 476173"/>
              <a:gd name="connsiteX3" fmla="*/ 0 w 10602682"/>
              <a:gd name="connsiteY3" fmla="*/ 471488 h 476173"/>
              <a:gd name="connsiteX4" fmla="*/ 0 w 10602682"/>
              <a:gd name="connsiteY4" fmla="*/ 0 h 476173"/>
              <a:gd name="connsiteX0" fmla="*/ 0 w 10456363"/>
              <a:gd name="connsiteY0" fmla="*/ 0 h 476173"/>
              <a:gd name="connsiteX1" fmla="*/ 10456363 w 10456363"/>
              <a:gd name="connsiteY1" fmla="*/ 2654 h 476173"/>
              <a:gd name="connsiteX2" fmla="*/ 8770440 w 10456363"/>
              <a:gd name="connsiteY2" fmla="*/ 476173 h 476173"/>
              <a:gd name="connsiteX3" fmla="*/ 0 w 10456363"/>
              <a:gd name="connsiteY3" fmla="*/ 471488 h 476173"/>
              <a:gd name="connsiteX4" fmla="*/ 0 w 10456363"/>
              <a:gd name="connsiteY4" fmla="*/ 0 h 476173"/>
              <a:gd name="connsiteX0" fmla="*/ 199416 w 10456363"/>
              <a:gd name="connsiteY0" fmla="*/ 8913 h 473519"/>
              <a:gd name="connsiteX1" fmla="*/ 10456363 w 10456363"/>
              <a:gd name="connsiteY1" fmla="*/ 0 h 473519"/>
              <a:gd name="connsiteX2" fmla="*/ 8770440 w 10456363"/>
              <a:gd name="connsiteY2" fmla="*/ 473519 h 473519"/>
              <a:gd name="connsiteX3" fmla="*/ 0 w 10456363"/>
              <a:gd name="connsiteY3" fmla="*/ 468834 h 473519"/>
              <a:gd name="connsiteX4" fmla="*/ 199416 w 10456363"/>
              <a:gd name="connsiteY4" fmla="*/ 8913 h 473519"/>
              <a:gd name="connsiteX0" fmla="*/ 0 w 10256947"/>
              <a:gd name="connsiteY0" fmla="*/ 8913 h 473519"/>
              <a:gd name="connsiteX1" fmla="*/ 10256947 w 10256947"/>
              <a:gd name="connsiteY1" fmla="*/ 0 h 473519"/>
              <a:gd name="connsiteX2" fmla="*/ 8571024 w 10256947"/>
              <a:gd name="connsiteY2" fmla="*/ 473519 h 473519"/>
              <a:gd name="connsiteX3" fmla="*/ 143725 w 10256947"/>
              <a:gd name="connsiteY3" fmla="*/ 468685 h 473519"/>
              <a:gd name="connsiteX4" fmla="*/ 0 w 10256947"/>
              <a:gd name="connsiteY4" fmla="*/ 8913 h 4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947" h="473519">
                <a:moveTo>
                  <a:pt x="0" y="8913"/>
                </a:moveTo>
                <a:lnTo>
                  <a:pt x="10256947" y="0"/>
                </a:lnTo>
                <a:lnTo>
                  <a:pt x="8571024" y="473519"/>
                </a:lnTo>
                <a:lnTo>
                  <a:pt x="143725" y="468685"/>
                </a:lnTo>
                <a:lnTo>
                  <a:pt x="0" y="8913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5E4C4768-E4E6-A8C3-93DC-DCCDFCC2E9B1}"/>
              </a:ext>
            </a:extLst>
          </p:cNvPr>
          <p:cNvSpPr>
            <a:spLocks noChangeArrowheads="1"/>
          </p:cNvSpPr>
          <p:nvPr/>
        </p:nvSpPr>
        <p:spPr bwMode="auto">
          <a:xfrm rot="961533">
            <a:off x="-454086" y="5724852"/>
            <a:ext cx="7986322" cy="2136457"/>
          </a:xfrm>
          <a:custGeom>
            <a:avLst/>
            <a:gdLst>
              <a:gd name="connsiteX0" fmla="*/ 0 w 11131551"/>
              <a:gd name="connsiteY0" fmla="*/ 0 h 2245120"/>
              <a:gd name="connsiteX1" fmla="*/ 11131551 w 11131551"/>
              <a:gd name="connsiteY1" fmla="*/ 0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11131551"/>
              <a:gd name="connsiteY0" fmla="*/ 0 h 2245120"/>
              <a:gd name="connsiteX1" fmla="*/ 9564768 w 11131551"/>
              <a:gd name="connsiteY1" fmla="*/ 8666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9564768"/>
              <a:gd name="connsiteY0" fmla="*/ 0 h 2666671"/>
              <a:gd name="connsiteX1" fmla="*/ 9564768 w 9564768"/>
              <a:gd name="connsiteY1" fmla="*/ 8666 h 2666671"/>
              <a:gd name="connsiteX2" fmla="*/ 2288162 w 9564768"/>
              <a:gd name="connsiteY2" fmla="*/ 2666671 h 2666671"/>
              <a:gd name="connsiteX3" fmla="*/ 0 w 9564768"/>
              <a:gd name="connsiteY3" fmla="*/ 2245120 h 2666671"/>
              <a:gd name="connsiteX4" fmla="*/ 0 w 9564768"/>
              <a:gd name="connsiteY4" fmla="*/ 0 h 2666671"/>
              <a:gd name="connsiteX0" fmla="*/ 1578446 w 9564768"/>
              <a:gd name="connsiteY0" fmla="*/ 0 h 2668879"/>
              <a:gd name="connsiteX1" fmla="*/ 9564768 w 9564768"/>
              <a:gd name="connsiteY1" fmla="*/ 10874 h 2668879"/>
              <a:gd name="connsiteX2" fmla="*/ 2288162 w 9564768"/>
              <a:gd name="connsiteY2" fmla="*/ 2668879 h 2668879"/>
              <a:gd name="connsiteX3" fmla="*/ 0 w 9564768"/>
              <a:gd name="connsiteY3" fmla="*/ 2247328 h 2668879"/>
              <a:gd name="connsiteX4" fmla="*/ 1578446 w 9564768"/>
              <a:gd name="connsiteY4" fmla="*/ 0 h 2668879"/>
              <a:gd name="connsiteX0" fmla="*/ 0 w 7986322"/>
              <a:gd name="connsiteY0" fmla="*/ 0 h 2668879"/>
              <a:gd name="connsiteX1" fmla="*/ 7986322 w 7986322"/>
              <a:gd name="connsiteY1" fmla="*/ 10874 h 2668879"/>
              <a:gd name="connsiteX2" fmla="*/ 709716 w 7986322"/>
              <a:gd name="connsiteY2" fmla="*/ 2668879 h 2668879"/>
              <a:gd name="connsiteX3" fmla="*/ 565508 w 7986322"/>
              <a:gd name="connsiteY3" fmla="*/ 1994418 h 2668879"/>
              <a:gd name="connsiteX4" fmla="*/ 0 w 7986322"/>
              <a:gd name="connsiteY4" fmla="*/ 0 h 2668879"/>
              <a:gd name="connsiteX0" fmla="*/ 0 w 7986322"/>
              <a:gd name="connsiteY0" fmla="*/ 0 h 1994418"/>
              <a:gd name="connsiteX1" fmla="*/ 7986322 w 7986322"/>
              <a:gd name="connsiteY1" fmla="*/ 10874 h 1994418"/>
              <a:gd name="connsiteX2" fmla="*/ 553988 w 7986322"/>
              <a:gd name="connsiteY2" fmla="*/ 1992873 h 1994418"/>
              <a:gd name="connsiteX3" fmla="*/ 565508 w 7986322"/>
              <a:gd name="connsiteY3" fmla="*/ 1994418 h 1994418"/>
              <a:gd name="connsiteX4" fmla="*/ 0 w 7986322"/>
              <a:gd name="connsiteY4" fmla="*/ 0 h 1994418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53988 w 7986322"/>
              <a:gd name="connsiteY2" fmla="*/ 1992873 h 2191043"/>
              <a:gd name="connsiteX3" fmla="*/ 583545 w 7986322"/>
              <a:gd name="connsiteY3" fmla="*/ 2191043 h 2191043"/>
              <a:gd name="connsiteX4" fmla="*/ 0 w 7986322"/>
              <a:gd name="connsiteY4" fmla="*/ 0 h 2191043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83545 w 7986322"/>
              <a:gd name="connsiteY2" fmla="*/ 2191043 h 2191043"/>
              <a:gd name="connsiteX3" fmla="*/ 0 w 7986322"/>
              <a:gd name="connsiteY3" fmla="*/ 0 h 2191043"/>
              <a:gd name="connsiteX0" fmla="*/ 0 w 7986322"/>
              <a:gd name="connsiteY0" fmla="*/ 0 h 2042489"/>
              <a:gd name="connsiteX1" fmla="*/ 7986322 w 7986322"/>
              <a:gd name="connsiteY1" fmla="*/ 10874 h 2042489"/>
              <a:gd name="connsiteX2" fmla="*/ 665803 w 7986322"/>
              <a:gd name="connsiteY2" fmla="*/ 2042489 h 2042489"/>
              <a:gd name="connsiteX3" fmla="*/ 0 w 7986322"/>
              <a:gd name="connsiteY3" fmla="*/ 0 h 2042489"/>
              <a:gd name="connsiteX0" fmla="*/ 0 w 7986322"/>
              <a:gd name="connsiteY0" fmla="*/ 0 h 2136457"/>
              <a:gd name="connsiteX1" fmla="*/ 7986322 w 7986322"/>
              <a:gd name="connsiteY1" fmla="*/ 10874 h 2136457"/>
              <a:gd name="connsiteX2" fmla="*/ 606303 w 7986322"/>
              <a:gd name="connsiteY2" fmla="*/ 2136457 h 2136457"/>
              <a:gd name="connsiteX3" fmla="*/ 0 w 7986322"/>
              <a:gd name="connsiteY3" fmla="*/ 0 h 213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6322" h="2136457">
                <a:moveTo>
                  <a:pt x="0" y="0"/>
                </a:moveTo>
                <a:lnTo>
                  <a:pt x="7986322" y="10874"/>
                </a:lnTo>
                <a:lnTo>
                  <a:pt x="606303" y="2136457"/>
                </a:lnTo>
                <a:lnTo>
                  <a:pt x="0" y="0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58" name="Google Shape;15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8000"/>
            <a:ext cx="12132000" cy="68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8"/>
          <p:cNvSpPr txBox="1"/>
          <p:nvPr/>
        </p:nvSpPr>
        <p:spPr>
          <a:xfrm>
            <a:off x="2523579" y="3320257"/>
            <a:ext cx="714484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dirty="0">
                <a:solidFill>
                  <a:schemeClr val="tx1"/>
                </a:solidFill>
                <a:sym typeface="Arial"/>
              </a:rPr>
              <a:t>NOSSAS INSTALAÇÕES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90F219DB-4C04-DA27-225E-BA1499CA3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9280" y="6115920"/>
            <a:ext cx="561548" cy="584775"/>
          </a:xfrm>
          <a:prstGeom prst="rect">
            <a:avLst/>
          </a:prstGeom>
        </p:spPr>
      </p:pic>
      <p:pic>
        <p:nvPicPr>
          <p:cNvPr id="3" name="Google Shape;159;p18">
            <a:extLst>
              <a:ext uri="{FF2B5EF4-FFF2-40B4-BE49-F238E27FC236}">
                <a16:creationId xmlns:a16="http://schemas.microsoft.com/office/drawing/2014/main" id="{0A956116-3725-8554-CB80-099E8B2EA99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50166" t="3456" r="574" b="53010"/>
          <a:stretch/>
        </p:blipFill>
        <p:spPr>
          <a:xfrm>
            <a:off x="5919019" y="240557"/>
            <a:ext cx="5991809" cy="2985655"/>
          </a:xfrm>
          <a:prstGeom prst="rect">
            <a:avLst/>
          </a:prstGeom>
          <a:ln w="44450" cap="sq" cmpd="sng">
            <a:solidFill>
              <a:srgbClr val="000000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</p:pic>
      <p:pic>
        <p:nvPicPr>
          <p:cNvPr id="5" name="Google Shape;159;p18">
            <a:extLst>
              <a:ext uri="{FF2B5EF4-FFF2-40B4-BE49-F238E27FC236}">
                <a16:creationId xmlns:a16="http://schemas.microsoft.com/office/drawing/2014/main" id="{E297271C-0F30-A722-6B64-AE3629CF52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10" t="1108" r="51613" b="54916"/>
          <a:stretch/>
        </p:blipFill>
        <p:spPr>
          <a:xfrm>
            <a:off x="235975" y="243331"/>
            <a:ext cx="5860025" cy="2982882"/>
          </a:xfrm>
          <a:prstGeom prst="rect">
            <a:avLst/>
          </a:prstGeom>
          <a:ln w="44450" cap="sq" cmpd="sng">
            <a:solidFill>
              <a:srgbClr val="000000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</p:pic>
      <p:pic>
        <p:nvPicPr>
          <p:cNvPr id="6" name="Google Shape;159;p18">
            <a:extLst>
              <a:ext uri="{FF2B5EF4-FFF2-40B4-BE49-F238E27FC236}">
                <a16:creationId xmlns:a16="http://schemas.microsoft.com/office/drawing/2014/main" id="{19C4F573-4622-66CF-8E95-76819EAC62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67" t="64635" r="67640" b="1028"/>
          <a:stretch/>
        </p:blipFill>
        <p:spPr>
          <a:xfrm>
            <a:off x="230758" y="4272067"/>
            <a:ext cx="3854899" cy="2354826"/>
          </a:xfrm>
          <a:prstGeom prst="rect">
            <a:avLst/>
          </a:prstGeom>
          <a:ln w="44450" cap="sq" cmpd="sng">
            <a:solidFill>
              <a:srgbClr val="000000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</p:pic>
      <p:pic>
        <p:nvPicPr>
          <p:cNvPr id="7" name="Google Shape;159;p18">
            <a:extLst>
              <a:ext uri="{FF2B5EF4-FFF2-40B4-BE49-F238E27FC236}">
                <a16:creationId xmlns:a16="http://schemas.microsoft.com/office/drawing/2014/main" id="{ED0FADAA-95EC-6335-5D3B-460FDD0BBD4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34282" t="64455" r="34025" b="1208"/>
          <a:stretch/>
        </p:blipFill>
        <p:spPr>
          <a:xfrm>
            <a:off x="4151646" y="4272067"/>
            <a:ext cx="3854899" cy="2354826"/>
          </a:xfrm>
          <a:prstGeom prst="rect">
            <a:avLst/>
          </a:prstGeom>
          <a:ln w="44450" cap="sq" cmpd="sng">
            <a:solidFill>
              <a:srgbClr val="000000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</p:pic>
      <p:pic>
        <p:nvPicPr>
          <p:cNvPr id="8" name="Google Shape;159;p18">
            <a:extLst>
              <a:ext uri="{FF2B5EF4-FFF2-40B4-BE49-F238E27FC236}">
                <a16:creationId xmlns:a16="http://schemas.microsoft.com/office/drawing/2014/main" id="{8A6F2366-EF33-A488-1305-6173A143B63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6823" t="64755" r="1484" b="908"/>
          <a:stretch/>
        </p:blipFill>
        <p:spPr>
          <a:xfrm>
            <a:off x="8053680" y="4272044"/>
            <a:ext cx="3854899" cy="2354826"/>
          </a:xfrm>
          <a:prstGeom prst="rect">
            <a:avLst/>
          </a:prstGeom>
          <a:ln w="44450" cap="sq" cmpd="sng">
            <a:solidFill>
              <a:srgbClr val="000000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ABDD4D4E-C7F4-0B7B-FE45-9D5B0C3AB6F2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-19596" y="-1712471"/>
            <a:ext cx="12360710" cy="1858044"/>
          </a:xfrm>
          <a:custGeom>
            <a:avLst/>
            <a:gdLst>
              <a:gd name="connsiteX0" fmla="*/ 0 w 12281445"/>
              <a:gd name="connsiteY0" fmla="*/ 0 h 480914"/>
              <a:gd name="connsiteX1" fmla="*/ 12281445 w 12281445"/>
              <a:gd name="connsiteY1" fmla="*/ 0 h 480914"/>
              <a:gd name="connsiteX2" fmla="*/ 12281445 w 12281445"/>
              <a:gd name="connsiteY2" fmla="*/ 480914 h 480914"/>
              <a:gd name="connsiteX3" fmla="*/ 0 w 12281445"/>
              <a:gd name="connsiteY3" fmla="*/ 480914 h 480914"/>
              <a:gd name="connsiteX4" fmla="*/ 0 w 12281445"/>
              <a:gd name="connsiteY4" fmla="*/ 0 h 480914"/>
              <a:gd name="connsiteX0" fmla="*/ 0 w 12351623"/>
              <a:gd name="connsiteY0" fmla="*/ 0 h 502093"/>
              <a:gd name="connsiteX1" fmla="*/ 12351623 w 12351623"/>
              <a:gd name="connsiteY1" fmla="*/ 21179 h 502093"/>
              <a:gd name="connsiteX2" fmla="*/ 12351623 w 12351623"/>
              <a:gd name="connsiteY2" fmla="*/ 502093 h 502093"/>
              <a:gd name="connsiteX3" fmla="*/ 70178 w 12351623"/>
              <a:gd name="connsiteY3" fmla="*/ 502093 h 502093"/>
              <a:gd name="connsiteX4" fmla="*/ 0 w 12351623"/>
              <a:gd name="connsiteY4" fmla="*/ 0 h 502093"/>
              <a:gd name="connsiteX0" fmla="*/ 0 w 12351623"/>
              <a:gd name="connsiteY0" fmla="*/ 0 h 513220"/>
              <a:gd name="connsiteX1" fmla="*/ 12351623 w 12351623"/>
              <a:gd name="connsiteY1" fmla="*/ 21179 h 513220"/>
              <a:gd name="connsiteX2" fmla="*/ 12351623 w 12351623"/>
              <a:gd name="connsiteY2" fmla="*/ 502093 h 513220"/>
              <a:gd name="connsiteX3" fmla="*/ 53024 w 12351623"/>
              <a:gd name="connsiteY3" fmla="*/ 513220 h 513220"/>
              <a:gd name="connsiteX4" fmla="*/ 0 w 12351623"/>
              <a:gd name="connsiteY4" fmla="*/ 0 h 513220"/>
              <a:gd name="connsiteX0" fmla="*/ 0 w 12387971"/>
              <a:gd name="connsiteY0" fmla="*/ 0 h 513220"/>
              <a:gd name="connsiteX1" fmla="*/ 12351623 w 12387971"/>
              <a:gd name="connsiteY1" fmla="*/ 21179 h 513220"/>
              <a:gd name="connsiteX2" fmla="*/ 12387971 w 12387971"/>
              <a:gd name="connsiteY2" fmla="*/ 498013 h 513220"/>
              <a:gd name="connsiteX3" fmla="*/ 53024 w 12387971"/>
              <a:gd name="connsiteY3" fmla="*/ 513220 h 513220"/>
              <a:gd name="connsiteX4" fmla="*/ 0 w 12387971"/>
              <a:gd name="connsiteY4" fmla="*/ 0 h 513220"/>
              <a:gd name="connsiteX0" fmla="*/ 0 w 12387971"/>
              <a:gd name="connsiteY0" fmla="*/ 1336760 h 1849980"/>
              <a:gd name="connsiteX1" fmla="*/ 12153170 w 12387971"/>
              <a:gd name="connsiteY1" fmla="*/ 0 h 1849980"/>
              <a:gd name="connsiteX2" fmla="*/ 12387971 w 12387971"/>
              <a:gd name="connsiteY2" fmla="*/ 1834773 h 1849980"/>
              <a:gd name="connsiteX3" fmla="*/ 53024 w 12387971"/>
              <a:gd name="connsiteY3" fmla="*/ 1849980 h 1849980"/>
              <a:gd name="connsiteX4" fmla="*/ 0 w 12387971"/>
              <a:gd name="connsiteY4" fmla="*/ 1336760 h 1849980"/>
              <a:gd name="connsiteX0" fmla="*/ 0 w 12360710"/>
              <a:gd name="connsiteY0" fmla="*/ 1336760 h 1849980"/>
              <a:gd name="connsiteX1" fmla="*/ 12153170 w 12360710"/>
              <a:gd name="connsiteY1" fmla="*/ 0 h 1849980"/>
              <a:gd name="connsiteX2" fmla="*/ 12360710 w 12360710"/>
              <a:gd name="connsiteY2" fmla="*/ 1837833 h 1849980"/>
              <a:gd name="connsiteX3" fmla="*/ 53024 w 12360710"/>
              <a:gd name="connsiteY3" fmla="*/ 1849980 h 1849980"/>
              <a:gd name="connsiteX4" fmla="*/ 0 w 12360710"/>
              <a:gd name="connsiteY4" fmla="*/ 1336760 h 1849980"/>
              <a:gd name="connsiteX0" fmla="*/ 0 w 12360710"/>
              <a:gd name="connsiteY0" fmla="*/ 1336760 h 1845899"/>
              <a:gd name="connsiteX1" fmla="*/ 12153170 w 12360710"/>
              <a:gd name="connsiteY1" fmla="*/ 0 h 1845899"/>
              <a:gd name="connsiteX2" fmla="*/ 12360710 w 12360710"/>
              <a:gd name="connsiteY2" fmla="*/ 1837833 h 1845899"/>
              <a:gd name="connsiteX3" fmla="*/ 89371 w 12360710"/>
              <a:gd name="connsiteY3" fmla="*/ 1845899 h 1845899"/>
              <a:gd name="connsiteX4" fmla="*/ 0 w 12360710"/>
              <a:gd name="connsiteY4" fmla="*/ 1336760 h 1845899"/>
              <a:gd name="connsiteX0" fmla="*/ 0 w 12360710"/>
              <a:gd name="connsiteY0" fmla="*/ 1336760 h 1858044"/>
              <a:gd name="connsiteX1" fmla="*/ 12153170 w 12360710"/>
              <a:gd name="connsiteY1" fmla="*/ 0 h 1858044"/>
              <a:gd name="connsiteX2" fmla="*/ 12360710 w 12360710"/>
              <a:gd name="connsiteY2" fmla="*/ 1837833 h 1858044"/>
              <a:gd name="connsiteX3" fmla="*/ 63130 w 12360710"/>
              <a:gd name="connsiteY3" fmla="*/ 1858044 h 1858044"/>
              <a:gd name="connsiteX4" fmla="*/ 0 w 12360710"/>
              <a:gd name="connsiteY4" fmla="*/ 1336760 h 185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0710" h="1858044">
                <a:moveTo>
                  <a:pt x="0" y="1336760"/>
                </a:moveTo>
                <a:lnTo>
                  <a:pt x="12153170" y="0"/>
                </a:lnTo>
                <a:lnTo>
                  <a:pt x="12360710" y="1837833"/>
                </a:lnTo>
                <a:lnTo>
                  <a:pt x="63130" y="1858044"/>
                </a:lnTo>
                <a:lnTo>
                  <a:pt x="0" y="1336760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5275626-F7C6-5B5F-5326-B377CF8B450B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175610" y="-1705974"/>
            <a:ext cx="12158444" cy="1365229"/>
          </a:xfrm>
          <a:custGeom>
            <a:avLst/>
            <a:gdLst>
              <a:gd name="connsiteX0" fmla="*/ 0 w 10099675"/>
              <a:gd name="connsiteY0" fmla="*/ 0 h 739775"/>
              <a:gd name="connsiteX1" fmla="*/ 10099675 w 10099675"/>
              <a:gd name="connsiteY1" fmla="*/ 0 h 739775"/>
              <a:gd name="connsiteX2" fmla="*/ 10099675 w 10099675"/>
              <a:gd name="connsiteY2" fmla="*/ 739775 h 739775"/>
              <a:gd name="connsiteX3" fmla="*/ 0 w 10099675"/>
              <a:gd name="connsiteY3" fmla="*/ 739775 h 739775"/>
              <a:gd name="connsiteX4" fmla="*/ 0 w 10099675"/>
              <a:gd name="connsiteY4" fmla="*/ 0 h 739775"/>
              <a:gd name="connsiteX0" fmla="*/ 2160765 w 12260440"/>
              <a:gd name="connsiteY0" fmla="*/ 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160765 w 12260440"/>
              <a:gd name="connsiteY4" fmla="*/ 0 h 739775"/>
              <a:gd name="connsiteX0" fmla="*/ 2365339 w 12260440"/>
              <a:gd name="connsiteY0" fmla="*/ 47031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365339 w 12260440"/>
              <a:gd name="connsiteY4" fmla="*/ 470310 h 739775"/>
              <a:gd name="connsiteX0" fmla="*/ 2365339 w 12260440"/>
              <a:gd name="connsiteY0" fmla="*/ 1074826 h 1344291"/>
              <a:gd name="connsiteX1" fmla="*/ 11983883 w 12260440"/>
              <a:gd name="connsiteY1" fmla="*/ 0 h 1344291"/>
              <a:gd name="connsiteX2" fmla="*/ 12260440 w 12260440"/>
              <a:gd name="connsiteY2" fmla="*/ 1344291 h 1344291"/>
              <a:gd name="connsiteX3" fmla="*/ 0 w 12260440"/>
              <a:gd name="connsiteY3" fmla="*/ 1309832 h 1344291"/>
              <a:gd name="connsiteX4" fmla="*/ 2365339 w 12260440"/>
              <a:gd name="connsiteY4" fmla="*/ 1074826 h 1344291"/>
              <a:gd name="connsiteX0" fmla="*/ 2365339 w 12158444"/>
              <a:gd name="connsiteY0" fmla="*/ 1074826 h 1365229"/>
              <a:gd name="connsiteX1" fmla="*/ 11983883 w 12158444"/>
              <a:gd name="connsiteY1" fmla="*/ 0 h 1365229"/>
              <a:gd name="connsiteX2" fmla="*/ 12158444 w 12158444"/>
              <a:gd name="connsiteY2" fmla="*/ 1365229 h 1365229"/>
              <a:gd name="connsiteX3" fmla="*/ 0 w 12158444"/>
              <a:gd name="connsiteY3" fmla="*/ 1309832 h 1365229"/>
              <a:gd name="connsiteX4" fmla="*/ 2365339 w 12158444"/>
              <a:gd name="connsiteY4" fmla="*/ 1074826 h 136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8444" h="1365229">
                <a:moveTo>
                  <a:pt x="2365339" y="1074826"/>
                </a:moveTo>
                <a:lnTo>
                  <a:pt x="11983883" y="0"/>
                </a:lnTo>
                <a:lnTo>
                  <a:pt x="12158444" y="1365229"/>
                </a:lnTo>
                <a:lnTo>
                  <a:pt x="0" y="1309832"/>
                </a:lnTo>
                <a:lnTo>
                  <a:pt x="2365339" y="1074826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A5E4F68-136A-6A14-F986-8A987E528B87}"/>
              </a:ext>
            </a:extLst>
          </p:cNvPr>
          <p:cNvSpPr>
            <a:spLocks noChangeArrowheads="1"/>
          </p:cNvSpPr>
          <p:nvPr/>
        </p:nvSpPr>
        <p:spPr bwMode="auto">
          <a:xfrm rot="958224">
            <a:off x="-287028" y="7016475"/>
            <a:ext cx="10256947" cy="473519"/>
          </a:xfrm>
          <a:custGeom>
            <a:avLst/>
            <a:gdLst>
              <a:gd name="connsiteX0" fmla="*/ 0 w 10602682"/>
              <a:gd name="connsiteY0" fmla="*/ 0 h 471488"/>
              <a:gd name="connsiteX1" fmla="*/ 10602682 w 10602682"/>
              <a:gd name="connsiteY1" fmla="*/ 0 h 471488"/>
              <a:gd name="connsiteX2" fmla="*/ 10602682 w 10602682"/>
              <a:gd name="connsiteY2" fmla="*/ 471488 h 471488"/>
              <a:gd name="connsiteX3" fmla="*/ 0 w 10602682"/>
              <a:gd name="connsiteY3" fmla="*/ 471488 h 471488"/>
              <a:gd name="connsiteX4" fmla="*/ 0 w 10602682"/>
              <a:gd name="connsiteY4" fmla="*/ 0 h 471488"/>
              <a:gd name="connsiteX0" fmla="*/ 0 w 10602682"/>
              <a:gd name="connsiteY0" fmla="*/ 0 h 476173"/>
              <a:gd name="connsiteX1" fmla="*/ 10602682 w 10602682"/>
              <a:gd name="connsiteY1" fmla="*/ 0 h 476173"/>
              <a:gd name="connsiteX2" fmla="*/ 8770440 w 10602682"/>
              <a:gd name="connsiteY2" fmla="*/ 476173 h 476173"/>
              <a:gd name="connsiteX3" fmla="*/ 0 w 10602682"/>
              <a:gd name="connsiteY3" fmla="*/ 471488 h 476173"/>
              <a:gd name="connsiteX4" fmla="*/ 0 w 10602682"/>
              <a:gd name="connsiteY4" fmla="*/ 0 h 476173"/>
              <a:gd name="connsiteX0" fmla="*/ 0 w 10456363"/>
              <a:gd name="connsiteY0" fmla="*/ 0 h 476173"/>
              <a:gd name="connsiteX1" fmla="*/ 10456363 w 10456363"/>
              <a:gd name="connsiteY1" fmla="*/ 2654 h 476173"/>
              <a:gd name="connsiteX2" fmla="*/ 8770440 w 10456363"/>
              <a:gd name="connsiteY2" fmla="*/ 476173 h 476173"/>
              <a:gd name="connsiteX3" fmla="*/ 0 w 10456363"/>
              <a:gd name="connsiteY3" fmla="*/ 471488 h 476173"/>
              <a:gd name="connsiteX4" fmla="*/ 0 w 10456363"/>
              <a:gd name="connsiteY4" fmla="*/ 0 h 476173"/>
              <a:gd name="connsiteX0" fmla="*/ 199416 w 10456363"/>
              <a:gd name="connsiteY0" fmla="*/ 8913 h 473519"/>
              <a:gd name="connsiteX1" fmla="*/ 10456363 w 10456363"/>
              <a:gd name="connsiteY1" fmla="*/ 0 h 473519"/>
              <a:gd name="connsiteX2" fmla="*/ 8770440 w 10456363"/>
              <a:gd name="connsiteY2" fmla="*/ 473519 h 473519"/>
              <a:gd name="connsiteX3" fmla="*/ 0 w 10456363"/>
              <a:gd name="connsiteY3" fmla="*/ 468834 h 473519"/>
              <a:gd name="connsiteX4" fmla="*/ 199416 w 10456363"/>
              <a:gd name="connsiteY4" fmla="*/ 8913 h 473519"/>
              <a:gd name="connsiteX0" fmla="*/ 0 w 10256947"/>
              <a:gd name="connsiteY0" fmla="*/ 8913 h 473519"/>
              <a:gd name="connsiteX1" fmla="*/ 10256947 w 10256947"/>
              <a:gd name="connsiteY1" fmla="*/ 0 h 473519"/>
              <a:gd name="connsiteX2" fmla="*/ 8571024 w 10256947"/>
              <a:gd name="connsiteY2" fmla="*/ 473519 h 473519"/>
              <a:gd name="connsiteX3" fmla="*/ 143725 w 10256947"/>
              <a:gd name="connsiteY3" fmla="*/ 468685 h 473519"/>
              <a:gd name="connsiteX4" fmla="*/ 0 w 10256947"/>
              <a:gd name="connsiteY4" fmla="*/ 8913 h 4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947" h="473519">
                <a:moveTo>
                  <a:pt x="0" y="8913"/>
                </a:moveTo>
                <a:lnTo>
                  <a:pt x="10256947" y="0"/>
                </a:lnTo>
                <a:lnTo>
                  <a:pt x="8571024" y="473519"/>
                </a:lnTo>
                <a:lnTo>
                  <a:pt x="143725" y="468685"/>
                </a:lnTo>
                <a:lnTo>
                  <a:pt x="0" y="8913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A4AEB64-440F-E729-59F1-1F225E33DA18}"/>
              </a:ext>
            </a:extLst>
          </p:cNvPr>
          <p:cNvSpPr>
            <a:spLocks noChangeArrowheads="1"/>
          </p:cNvSpPr>
          <p:nvPr/>
        </p:nvSpPr>
        <p:spPr bwMode="auto">
          <a:xfrm rot="961533">
            <a:off x="-454086" y="7280278"/>
            <a:ext cx="7986322" cy="2136457"/>
          </a:xfrm>
          <a:custGeom>
            <a:avLst/>
            <a:gdLst>
              <a:gd name="connsiteX0" fmla="*/ 0 w 11131551"/>
              <a:gd name="connsiteY0" fmla="*/ 0 h 2245120"/>
              <a:gd name="connsiteX1" fmla="*/ 11131551 w 11131551"/>
              <a:gd name="connsiteY1" fmla="*/ 0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11131551"/>
              <a:gd name="connsiteY0" fmla="*/ 0 h 2245120"/>
              <a:gd name="connsiteX1" fmla="*/ 9564768 w 11131551"/>
              <a:gd name="connsiteY1" fmla="*/ 8666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9564768"/>
              <a:gd name="connsiteY0" fmla="*/ 0 h 2666671"/>
              <a:gd name="connsiteX1" fmla="*/ 9564768 w 9564768"/>
              <a:gd name="connsiteY1" fmla="*/ 8666 h 2666671"/>
              <a:gd name="connsiteX2" fmla="*/ 2288162 w 9564768"/>
              <a:gd name="connsiteY2" fmla="*/ 2666671 h 2666671"/>
              <a:gd name="connsiteX3" fmla="*/ 0 w 9564768"/>
              <a:gd name="connsiteY3" fmla="*/ 2245120 h 2666671"/>
              <a:gd name="connsiteX4" fmla="*/ 0 w 9564768"/>
              <a:gd name="connsiteY4" fmla="*/ 0 h 2666671"/>
              <a:gd name="connsiteX0" fmla="*/ 1578446 w 9564768"/>
              <a:gd name="connsiteY0" fmla="*/ 0 h 2668879"/>
              <a:gd name="connsiteX1" fmla="*/ 9564768 w 9564768"/>
              <a:gd name="connsiteY1" fmla="*/ 10874 h 2668879"/>
              <a:gd name="connsiteX2" fmla="*/ 2288162 w 9564768"/>
              <a:gd name="connsiteY2" fmla="*/ 2668879 h 2668879"/>
              <a:gd name="connsiteX3" fmla="*/ 0 w 9564768"/>
              <a:gd name="connsiteY3" fmla="*/ 2247328 h 2668879"/>
              <a:gd name="connsiteX4" fmla="*/ 1578446 w 9564768"/>
              <a:gd name="connsiteY4" fmla="*/ 0 h 2668879"/>
              <a:gd name="connsiteX0" fmla="*/ 0 w 7986322"/>
              <a:gd name="connsiteY0" fmla="*/ 0 h 2668879"/>
              <a:gd name="connsiteX1" fmla="*/ 7986322 w 7986322"/>
              <a:gd name="connsiteY1" fmla="*/ 10874 h 2668879"/>
              <a:gd name="connsiteX2" fmla="*/ 709716 w 7986322"/>
              <a:gd name="connsiteY2" fmla="*/ 2668879 h 2668879"/>
              <a:gd name="connsiteX3" fmla="*/ 565508 w 7986322"/>
              <a:gd name="connsiteY3" fmla="*/ 1994418 h 2668879"/>
              <a:gd name="connsiteX4" fmla="*/ 0 w 7986322"/>
              <a:gd name="connsiteY4" fmla="*/ 0 h 2668879"/>
              <a:gd name="connsiteX0" fmla="*/ 0 w 7986322"/>
              <a:gd name="connsiteY0" fmla="*/ 0 h 1994418"/>
              <a:gd name="connsiteX1" fmla="*/ 7986322 w 7986322"/>
              <a:gd name="connsiteY1" fmla="*/ 10874 h 1994418"/>
              <a:gd name="connsiteX2" fmla="*/ 553988 w 7986322"/>
              <a:gd name="connsiteY2" fmla="*/ 1992873 h 1994418"/>
              <a:gd name="connsiteX3" fmla="*/ 565508 w 7986322"/>
              <a:gd name="connsiteY3" fmla="*/ 1994418 h 1994418"/>
              <a:gd name="connsiteX4" fmla="*/ 0 w 7986322"/>
              <a:gd name="connsiteY4" fmla="*/ 0 h 1994418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53988 w 7986322"/>
              <a:gd name="connsiteY2" fmla="*/ 1992873 h 2191043"/>
              <a:gd name="connsiteX3" fmla="*/ 583545 w 7986322"/>
              <a:gd name="connsiteY3" fmla="*/ 2191043 h 2191043"/>
              <a:gd name="connsiteX4" fmla="*/ 0 w 7986322"/>
              <a:gd name="connsiteY4" fmla="*/ 0 h 2191043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83545 w 7986322"/>
              <a:gd name="connsiteY2" fmla="*/ 2191043 h 2191043"/>
              <a:gd name="connsiteX3" fmla="*/ 0 w 7986322"/>
              <a:gd name="connsiteY3" fmla="*/ 0 h 2191043"/>
              <a:gd name="connsiteX0" fmla="*/ 0 w 7986322"/>
              <a:gd name="connsiteY0" fmla="*/ 0 h 2042489"/>
              <a:gd name="connsiteX1" fmla="*/ 7986322 w 7986322"/>
              <a:gd name="connsiteY1" fmla="*/ 10874 h 2042489"/>
              <a:gd name="connsiteX2" fmla="*/ 665803 w 7986322"/>
              <a:gd name="connsiteY2" fmla="*/ 2042489 h 2042489"/>
              <a:gd name="connsiteX3" fmla="*/ 0 w 7986322"/>
              <a:gd name="connsiteY3" fmla="*/ 0 h 2042489"/>
              <a:gd name="connsiteX0" fmla="*/ 0 w 7986322"/>
              <a:gd name="connsiteY0" fmla="*/ 0 h 2136457"/>
              <a:gd name="connsiteX1" fmla="*/ 7986322 w 7986322"/>
              <a:gd name="connsiteY1" fmla="*/ 10874 h 2136457"/>
              <a:gd name="connsiteX2" fmla="*/ 606303 w 7986322"/>
              <a:gd name="connsiteY2" fmla="*/ 2136457 h 2136457"/>
              <a:gd name="connsiteX3" fmla="*/ 0 w 7986322"/>
              <a:gd name="connsiteY3" fmla="*/ 0 h 213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6322" h="2136457">
                <a:moveTo>
                  <a:pt x="0" y="0"/>
                </a:moveTo>
                <a:lnTo>
                  <a:pt x="7986322" y="10874"/>
                </a:lnTo>
                <a:lnTo>
                  <a:pt x="606303" y="213645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8" name="Google Shape;168;p19"/>
          <p:cNvSpPr txBox="1"/>
          <p:nvPr/>
        </p:nvSpPr>
        <p:spPr>
          <a:xfrm>
            <a:off x="296952" y="509747"/>
            <a:ext cx="4674678" cy="867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3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PORTIFÓLIO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5239645" y="1646631"/>
            <a:ext cx="3233267" cy="4939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CALDEIRARIA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85750" marR="0" lvl="0" indent="-28575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CONSÓLES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85750" marR="0" lvl="0" indent="-28575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CAMBOTAS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85750" marR="0" lvl="0" indent="-28575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CHUMBADORES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85750" marR="0" lvl="0" indent="-28575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ESTRUTURAS METÁLICAS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85750" marR="0" lvl="0" indent="-28575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FÔRMAS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85750" marR="0" lvl="0" indent="-28575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GRADIL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85750" marR="0" lvl="0" indent="-28575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INSERT’S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85750" marR="0" lvl="0" indent="-28575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PEÇAS METÁLICAS</a:t>
            </a:r>
            <a:endParaRPr sz="1100" dirty="0"/>
          </a:p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 EM GERAL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5159683" y="881905"/>
            <a:ext cx="339319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FABRICAÇÃO</a:t>
            </a:r>
            <a:endParaRPr sz="3200" dirty="0">
              <a:solidFill>
                <a:schemeClr val="tx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2" name="Google Shape;172;p19"/>
          <p:cNvPicPr preferRelativeResize="0"/>
          <p:nvPr/>
        </p:nvPicPr>
        <p:blipFill rotWithShape="1">
          <a:blip r:embed="rId3">
            <a:alphaModFix/>
          </a:blip>
          <a:srcRect l="22727" r="24238" b="16628"/>
          <a:stretch/>
        </p:blipFill>
        <p:spPr>
          <a:xfrm>
            <a:off x="587375" y="1902827"/>
            <a:ext cx="4094480" cy="40938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19"/>
          <p:cNvGrpSpPr/>
          <p:nvPr/>
        </p:nvGrpSpPr>
        <p:grpSpPr>
          <a:xfrm>
            <a:off x="330615" y="1627754"/>
            <a:ext cx="4608000" cy="4644000"/>
            <a:chOff x="3811570" y="1089025"/>
            <a:chExt cx="4608000" cy="4644000"/>
          </a:xfrm>
        </p:grpSpPr>
        <p:sp>
          <p:nvSpPr>
            <p:cNvPr id="174" name="Google Shape;174;p19"/>
            <p:cNvSpPr/>
            <p:nvPr/>
          </p:nvSpPr>
          <p:spPr>
            <a:xfrm>
              <a:off x="8275570" y="1089025"/>
              <a:ext cx="144000" cy="464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9"/>
            <p:cNvSpPr/>
            <p:nvPr/>
          </p:nvSpPr>
          <p:spPr>
            <a:xfrm rot="5400000">
              <a:off x="6043570" y="-1142975"/>
              <a:ext cx="144000" cy="46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9"/>
            <p:cNvSpPr/>
            <p:nvPr/>
          </p:nvSpPr>
          <p:spPr>
            <a:xfrm rot="5400000">
              <a:off x="6043570" y="3357024"/>
              <a:ext cx="144000" cy="460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9"/>
            <p:cNvSpPr/>
            <p:nvPr/>
          </p:nvSpPr>
          <p:spPr>
            <a:xfrm>
              <a:off x="3811570" y="1089025"/>
              <a:ext cx="144000" cy="464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19"/>
          <p:cNvSpPr txBox="1"/>
          <p:nvPr/>
        </p:nvSpPr>
        <p:spPr>
          <a:xfrm>
            <a:off x="8733630" y="2010742"/>
            <a:ext cx="3457573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i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PONTES</a:t>
            </a:r>
            <a:endParaRPr sz="1100" dirty="0"/>
          </a:p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i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PASSARELAS</a:t>
            </a:r>
            <a:endParaRPr sz="1100" dirty="0"/>
          </a:p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i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GRADIL EXTERNO</a:t>
            </a:r>
            <a:endParaRPr sz="1100" dirty="0"/>
          </a:p>
          <a:p>
            <a:pPr marL="285750" marR="0" lvl="0" indent="-2857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1600" b="1" i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ESCADAS EXTERNAS</a:t>
            </a:r>
            <a:endParaRPr sz="1100" dirty="0"/>
          </a:p>
        </p:txBody>
      </p:sp>
      <p:sp>
        <p:nvSpPr>
          <p:cNvPr id="179" name="Google Shape;179;p19"/>
          <p:cNvSpPr txBox="1"/>
          <p:nvPr/>
        </p:nvSpPr>
        <p:spPr>
          <a:xfrm>
            <a:off x="8852170" y="755638"/>
            <a:ext cx="317723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PRINCIPAIS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 PRODUTOS</a:t>
            </a:r>
            <a:endParaRPr sz="2800" dirty="0">
              <a:solidFill>
                <a:schemeClr val="tx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75016CC0-82CA-CB3A-E8AE-048DFBEF9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9280" y="6115920"/>
            <a:ext cx="561548" cy="58477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>
            <a:extLst>
              <a:ext uri="{FF2B5EF4-FFF2-40B4-BE49-F238E27FC236}">
                <a16:creationId xmlns:a16="http://schemas.microsoft.com/office/drawing/2014/main" id="{2E7B8EC5-4774-EBE2-988B-172DC9B8A6E3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-19596" y="-1109155"/>
            <a:ext cx="12360710" cy="1858044"/>
          </a:xfrm>
          <a:custGeom>
            <a:avLst/>
            <a:gdLst>
              <a:gd name="connsiteX0" fmla="*/ 0 w 12281445"/>
              <a:gd name="connsiteY0" fmla="*/ 0 h 480914"/>
              <a:gd name="connsiteX1" fmla="*/ 12281445 w 12281445"/>
              <a:gd name="connsiteY1" fmla="*/ 0 h 480914"/>
              <a:gd name="connsiteX2" fmla="*/ 12281445 w 12281445"/>
              <a:gd name="connsiteY2" fmla="*/ 480914 h 480914"/>
              <a:gd name="connsiteX3" fmla="*/ 0 w 12281445"/>
              <a:gd name="connsiteY3" fmla="*/ 480914 h 480914"/>
              <a:gd name="connsiteX4" fmla="*/ 0 w 12281445"/>
              <a:gd name="connsiteY4" fmla="*/ 0 h 480914"/>
              <a:gd name="connsiteX0" fmla="*/ 0 w 12351623"/>
              <a:gd name="connsiteY0" fmla="*/ 0 h 502093"/>
              <a:gd name="connsiteX1" fmla="*/ 12351623 w 12351623"/>
              <a:gd name="connsiteY1" fmla="*/ 21179 h 502093"/>
              <a:gd name="connsiteX2" fmla="*/ 12351623 w 12351623"/>
              <a:gd name="connsiteY2" fmla="*/ 502093 h 502093"/>
              <a:gd name="connsiteX3" fmla="*/ 70178 w 12351623"/>
              <a:gd name="connsiteY3" fmla="*/ 502093 h 502093"/>
              <a:gd name="connsiteX4" fmla="*/ 0 w 12351623"/>
              <a:gd name="connsiteY4" fmla="*/ 0 h 502093"/>
              <a:gd name="connsiteX0" fmla="*/ 0 w 12351623"/>
              <a:gd name="connsiteY0" fmla="*/ 0 h 513220"/>
              <a:gd name="connsiteX1" fmla="*/ 12351623 w 12351623"/>
              <a:gd name="connsiteY1" fmla="*/ 21179 h 513220"/>
              <a:gd name="connsiteX2" fmla="*/ 12351623 w 12351623"/>
              <a:gd name="connsiteY2" fmla="*/ 502093 h 513220"/>
              <a:gd name="connsiteX3" fmla="*/ 53024 w 12351623"/>
              <a:gd name="connsiteY3" fmla="*/ 513220 h 513220"/>
              <a:gd name="connsiteX4" fmla="*/ 0 w 12351623"/>
              <a:gd name="connsiteY4" fmla="*/ 0 h 513220"/>
              <a:gd name="connsiteX0" fmla="*/ 0 w 12387971"/>
              <a:gd name="connsiteY0" fmla="*/ 0 h 513220"/>
              <a:gd name="connsiteX1" fmla="*/ 12351623 w 12387971"/>
              <a:gd name="connsiteY1" fmla="*/ 21179 h 513220"/>
              <a:gd name="connsiteX2" fmla="*/ 12387971 w 12387971"/>
              <a:gd name="connsiteY2" fmla="*/ 498013 h 513220"/>
              <a:gd name="connsiteX3" fmla="*/ 53024 w 12387971"/>
              <a:gd name="connsiteY3" fmla="*/ 513220 h 513220"/>
              <a:gd name="connsiteX4" fmla="*/ 0 w 12387971"/>
              <a:gd name="connsiteY4" fmla="*/ 0 h 513220"/>
              <a:gd name="connsiteX0" fmla="*/ 0 w 12387971"/>
              <a:gd name="connsiteY0" fmla="*/ 1336760 h 1849980"/>
              <a:gd name="connsiteX1" fmla="*/ 12153170 w 12387971"/>
              <a:gd name="connsiteY1" fmla="*/ 0 h 1849980"/>
              <a:gd name="connsiteX2" fmla="*/ 12387971 w 12387971"/>
              <a:gd name="connsiteY2" fmla="*/ 1834773 h 1849980"/>
              <a:gd name="connsiteX3" fmla="*/ 53024 w 12387971"/>
              <a:gd name="connsiteY3" fmla="*/ 1849980 h 1849980"/>
              <a:gd name="connsiteX4" fmla="*/ 0 w 12387971"/>
              <a:gd name="connsiteY4" fmla="*/ 1336760 h 1849980"/>
              <a:gd name="connsiteX0" fmla="*/ 0 w 12360710"/>
              <a:gd name="connsiteY0" fmla="*/ 1336760 h 1849980"/>
              <a:gd name="connsiteX1" fmla="*/ 12153170 w 12360710"/>
              <a:gd name="connsiteY1" fmla="*/ 0 h 1849980"/>
              <a:gd name="connsiteX2" fmla="*/ 12360710 w 12360710"/>
              <a:gd name="connsiteY2" fmla="*/ 1837833 h 1849980"/>
              <a:gd name="connsiteX3" fmla="*/ 53024 w 12360710"/>
              <a:gd name="connsiteY3" fmla="*/ 1849980 h 1849980"/>
              <a:gd name="connsiteX4" fmla="*/ 0 w 12360710"/>
              <a:gd name="connsiteY4" fmla="*/ 1336760 h 1849980"/>
              <a:gd name="connsiteX0" fmla="*/ 0 w 12360710"/>
              <a:gd name="connsiteY0" fmla="*/ 1336760 h 1845899"/>
              <a:gd name="connsiteX1" fmla="*/ 12153170 w 12360710"/>
              <a:gd name="connsiteY1" fmla="*/ 0 h 1845899"/>
              <a:gd name="connsiteX2" fmla="*/ 12360710 w 12360710"/>
              <a:gd name="connsiteY2" fmla="*/ 1837833 h 1845899"/>
              <a:gd name="connsiteX3" fmla="*/ 89371 w 12360710"/>
              <a:gd name="connsiteY3" fmla="*/ 1845899 h 1845899"/>
              <a:gd name="connsiteX4" fmla="*/ 0 w 12360710"/>
              <a:gd name="connsiteY4" fmla="*/ 1336760 h 1845899"/>
              <a:gd name="connsiteX0" fmla="*/ 0 w 12360710"/>
              <a:gd name="connsiteY0" fmla="*/ 1336760 h 1858044"/>
              <a:gd name="connsiteX1" fmla="*/ 12153170 w 12360710"/>
              <a:gd name="connsiteY1" fmla="*/ 0 h 1858044"/>
              <a:gd name="connsiteX2" fmla="*/ 12360710 w 12360710"/>
              <a:gd name="connsiteY2" fmla="*/ 1837833 h 1858044"/>
              <a:gd name="connsiteX3" fmla="*/ 63130 w 12360710"/>
              <a:gd name="connsiteY3" fmla="*/ 1858044 h 1858044"/>
              <a:gd name="connsiteX4" fmla="*/ 0 w 12360710"/>
              <a:gd name="connsiteY4" fmla="*/ 1336760 h 185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0710" h="1858044">
                <a:moveTo>
                  <a:pt x="0" y="1336760"/>
                </a:moveTo>
                <a:lnTo>
                  <a:pt x="12153170" y="0"/>
                </a:lnTo>
                <a:lnTo>
                  <a:pt x="12360710" y="1837833"/>
                </a:lnTo>
                <a:lnTo>
                  <a:pt x="63130" y="1858044"/>
                </a:lnTo>
                <a:lnTo>
                  <a:pt x="0" y="1336760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2EBD73B-5824-E94B-E035-29375EEC251E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175610" y="-1102658"/>
            <a:ext cx="12158444" cy="1365229"/>
          </a:xfrm>
          <a:custGeom>
            <a:avLst/>
            <a:gdLst>
              <a:gd name="connsiteX0" fmla="*/ 0 w 10099675"/>
              <a:gd name="connsiteY0" fmla="*/ 0 h 739775"/>
              <a:gd name="connsiteX1" fmla="*/ 10099675 w 10099675"/>
              <a:gd name="connsiteY1" fmla="*/ 0 h 739775"/>
              <a:gd name="connsiteX2" fmla="*/ 10099675 w 10099675"/>
              <a:gd name="connsiteY2" fmla="*/ 739775 h 739775"/>
              <a:gd name="connsiteX3" fmla="*/ 0 w 10099675"/>
              <a:gd name="connsiteY3" fmla="*/ 739775 h 739775"/>
              <a:gd name="connsiteX4" fmla="*/ 0 w 10099675"/>
              <a:gd name="connsiteY4" fmla="*/ 0 h 739775"/>
              <a:gd name="connsiteX0" fmla="*/ 2160765 w 12260440"/>
              <a:gd name="connsiteY0" fmla="*/ 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160765 w 12260440"/>
              <a:gd name="connsiteY4" fmla="*/ 0 h 739775"/>
              <a:gd name="connsiteX0" fmla="*/ 2365339 w 12260440"/>
              <a:gd name="connsiteY0" fmla="*/ 47031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365339 w 12260440"/>
              <a:gd name="connsiteY4" fmla="*/ 470310 h 739775"/>
              <a:gd name="connsiteX0" fmla="*/ 2365339 w 12260440"/>
              <a:gd name="connsiteY0" fmla="*/ 1074826 h 1344291"/>
              <a:gd name="connsiteX1" fmla="*/ 11983883 w 12260440"/>
              <a:gd name="connsiteY1" fmla="*/ 0 h 1344291"/>
              <a:gd name="connsiteX2" fmla="*/ 12260440 w 12260440"/>
              <a:gd name="connsiteY2" fmla="*/ 1344291 h 1344291"/>
              <a:gd name="connsiteX3" fmla="*/ 0 w 12260440"/>
              <a:gd name="connsiteY3" fmla="*/ 1309832 h 1344291"/>
              <a:gd name="connsiteX4" fmla="*/ 2365339 w 12260440"/>
              <a:gd name="connsiteY4" fmla="*/ 1074826 h 1344291"/>
              <a:gd name="connsiteX0" fmla="*/ 2365339 w 12158444"/>
              <a:gd name="connsiteY0" fmla="*/ 1074826 h 1365229"/>
              <a:gd name="connsiteX1" fmla="*/ 11983883 w 12158444"/>
              <a:gd name="connsiteY1" fmla="*/ 0 h 1365229"/>
              <a:gd name="connsiteX2" fmla="*/ 12158444 w 12158444"/>
              <a:gd name="connsiteY2" fmla="*/ 1365229 h 1365229"/>
              <a:gd name="connsiteX3" fmla="*/ 0 w 12158444"/>
              <a:gd name="connsiteY3" fmla="*/ 1309832 h 1365229"/>
              <a:gd name="connsiteX4" fmla="*/ 2365339 w 12158444"/>
              <a:gd name="connsiteY4" fmla="*/ 1074826 h 136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8444" h="1365229">
                <a:moveTo>
                  <a:pt x="2365339" y="1074826"/>
                </a:moveTo>
                <a:lnTo>
                  <a:pt x="11983883" y="0"/>
                </a:lnTo>
                <a:lnTo>
                  <a:pt x="12158444" y="1365229"/>
                </a:lnTo>
                <a:lnTo>
                  <a:pt x="0" y="1309832"/>
                </a:lnTo>
                <a:lnTo>
                  <a:pt x="2365339" y="1074826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0B25CAF-38BD-8E1C-76CC-A217C8A930B1}"/>
              </a:ext>
            </a:extLst>
          </p:cNvPr>
          <p:cNvSpPr>
            <a:spLocks noChangeArrowheads="1"/>
          </p:cNvSpPr>
          <p:nvPr/>
        </p:nvSpPr>
        <p:spPr bwMode="auto">
          <a:xfrm rot="958224">
            <a:off x="-287028" y="5461049"/>
            <a:ext cx="10256947" cy="473519"/>
          </a:xfrm>
          <a:custGeom>
            <a:avLst/>
            <a:gdLst>
              <a:gd name="connsiteX0" fmla="*/ 0 w 10602682"/>
              <a:gd name="connsiteY0" fmla="*/ 0 h 471488"/>
              <a:gd name="connsiteX1" fmla="*/ 10602682 w 10602682"/>
              <a:gd name="connsiteY1" fmla="*/ 0 h 471488"/>
              <a:gd name="connsiteX2" fmla="*/ 10602682 w 10602682"/>
              <a:gd name="connsiteY2" fmla="*/ 471488 h 471488"/>
              <a:gd name="connsiteX3" fmla="*/ 0 w 10602682"/>
              <a:gd name="connsiteY3" fmla="*/ 471488 h 471488"/>
              <a:gd name="connsiteX4" fmla="*/ 0 w 10602682"/>
              <a:gd name="connsiteY4" fmla="*/ 0 h 471488"/>
              <a:gd name="connsiteX0" fmla="*/ 0 w 10602682"/>
              <a:gd name="connsiteY0" fmla="*/ 0 h 476173"/>
              <a:gd name="connsiteX1" fmla="*/ 10602682 w 10602682"/>
              <a:gd name="connsiteY1" fmla="*/ 0 h 476173"/>
              <a:gd name="connsiteX2" fmla="*/ 8770440 w 10602682"/>
              <a:gd name="connsiteY2" fmla="*/ 476173 h 476173"/>
              <a:gd name="connsiteX3" fmla="*/ 0 w 10602682"/>
              <a:gd name="connsiteY3" fmla="*/ 471488 h 476173"/>
              <a:gd name="connsiteX4" fmla="*/ 0 w 10602682"/>
              <a:gd name="connsiteY4" fmla="*/ 0 h 476173"/>
              <a:gd name="connsiteX0" fmla="*/ 0 w 10456363"/>
              <a:gd name="connsiteY0" fmla="*/ 0 h 476173"/>
              <a:gd name="connsiteX1" fmla="*/ 10456363 w 10456363"/>
              <a:gd name="connsiteY1" fmla="*/ 2654 h 476173"/>
              <a:gd name="connsiteX2" fmla="*/ 8770440 w 10456363"/>
              <a:gd name="connsiteY2" fmla="*/ 476173 h 476173"/>
              <a:gd name="connsiteX3" fmla="*/ 0 w 10456363"/>
              <a:gd name="connsiteY3" fmla="*/ 471488 h 476173"/>
              <a:gd name="connsiteX4" fmla="*/ 0 w 10456363"/>
              <a:gd name="connsiteY4" fmla="*/ 0 h 476173"/>
              <a:gd name="connsiteX0" fmla="*/ 199416 w 10456363"/>
              <a:gd name="connsiteY0" fmla="*/ 8913 h 473519"/>
              <a:gd name="connsiteX1" fmla="*/ 10456363 w 10456363"/>
              <a:gd name="connsiteY1" fmla="*/ 0 h 473519"/>
              <a:gd name="connsiteX2" fmla="*/ 8770440 w 10456363"/>
              <a:gd name="connsiteY2" fmla="*/ 473519 h 473519"/>
              <a:gd name="connsiteX3" fmla="*/ 0 w 10456363"/>
              <a:gd name="connsiteY3" fmla="*/ 468834 h 473519"/>
              <a:gd name="connsiteX4" fmla="*/ 199416 w 10456363"/>
              <a:gd name="connsiteY4" fmla="*/ 8913 h 473519"/>
              <a:gd name="connsiteX0" fmla="*/ 0 w 10256947"/>
              <a:gd name="connsiteY0" fmla="*/ 8913 h 473519"/>
              <a:gd name="connsiteX1" fmla="*/ 10256947 w 10256947"/>
              <a:gd name="connsiteY1" fmla="*/ 0 h 473519"/>
              <a:gd name="connsiteX2" fmla="*/ 8571024 w 10256947"/>
              <a:gd name="connsiteY2" fmla="*/ 473519 h 473519"/>
              <a:gd name="connsiteX3" fmla="*/ 143725 w 10256947"/>
              <a:gd name="connsiteY3" fmla="*/ 468685 h 473519"/>
              <a:gd name="connsiteX4" fmla="*/ 0 w 10256947"/>
              <a:gd name="connsiteY4" fmla="*/ 8913 h 4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947" h="473519">
                <a:moveTo>
                  <a:pt x="0" y="8913"/>
                </a:moveTo>
                <a:lnTo>
                  <a:pt x="10256947" y="0"/>
                </a:lnTo>
                <a:lnTo>
                  <a:pt x="8571024" y="473519"/>
                </a:lnTo>
                <a:lnTo>
                  <a:pt x="143725" y="468685"/>
                </a:lnTo>
                <a:lnTo>
                  <a:pt x="0" y="8913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4708B3C1-C5B0-D67C-2C0C-119715A2FD39}"/>
              </a:ext>
            </a:extLst>
          </p:cNvPr>
          <p:cNvSpPr>
            <a:spLocks noChangeArrowheads="1"/>
          </p:cNvSpPr>
          <p:nvPr/>
        </p:nvSpPr>
        <p:spPr bwMode="auto">
          <a:xfrm rot="961533">
            <a:off x="-454086" y="5724852"/>
            <a:ext cx="7986322" cy="2136457"/>
          </a:xfrm>
          <a:custGeom>
            <a:avLst/>
            <a:gdLst>
              <a:gd name="connsiteX0" fmla="*/ 0 w 11131551"/>
              <a:gd name="connsiteY0" fmla="*/ 0 h 2245120"/>
              <a:gd name="connsiteX1" fmla="*/ 11131551 w 11131551"/>
              <a:gd name="connsiteY1" fmla="*/ 0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11131551"/>
              <a:gd name="connsiteY0" fmla="*/ 0 h 2245120"/>
              <a:gd name="connsiteX1" fmla="*/ 9564768 w 11131551"/>
              <a:gd name="connsiteY1" fmla="*/ 8666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9564768"/>
              <a:gd name="connsiteY0" fmla="*/ 0 h 2666671"/>
              <a:gd name="connsiteX1" fmla="*/ 9564768 w 9564768"/>
              <a:gd name="connsiteY1" fmla="*/ 8666 h 2666671"/>
              <a:gd name="connsiteX2" fmla="*/ 2288162 w 9564768"/>
              <a:gd name="connsiteY2" fmla="*/ 2666671 h 2666671"/>
              <a:gd name="connsiteX3" fmla="*/ 0 w 9564768"/>
              <a:gd name="connsiteY3" fmla="*/ 2245120 h 2666671"/>
              <a:gd name="connsiteX4" fmla="*/ 0 w 9564768"/>
              <a:gd name="connsiteY4" fmla="*/ 0 h 2666671"/>
              <a:gd name="connsiteX0" fmla="*/ 1578446 w 9564768"/>
              <a:gd name="connsiteY0" fmla="*/ 0 h 2668879"/>
              <a:gd name="connsiteX1" fmla="*/ 9564768 w 9564768"/>
              <a:gd name="connsiteY1" fmla="*/ 10874 h 2668879"/>
              <a:gd name="connsiteX2" fmla="*/ 2288162 w 9564768"/>
              <a:gd name="connsiteY2" fmla="*/ 2668879 h 2668879"/>
              <a:gd name="connsiteX3" fmla="*/ 0 w 9564768"/>
              <a:gd name="connsiteY3" fmla="*/ 2247328 h 2668879"/>
              <a:gd name="connsiteX4" fmla="*/ 1578446 w 9564768"/>
              <a:gd name="connsiteY4" fmla="*/ 0 h 2668879"/>
              <a:gd name="connsiteX0" fmla="*/ 0 w 7986322"/>
              <a:gd name="connsiteY0" fmla="*/ 0 h 2668879"/>
              <a:gd name="connsiteX1" fmla="*/ 7986322 w 7986322"/>
              <a:gd name="connsiteY1" fmla="*/ 10874 h 2668879"/>
              <a:gd name="connsiteX2" fmla="*/ 709716 w 7986322"/>
              <a:gd name="connsiteY2" fmla="*/ 2668879 h 2668879"/>
              <a:gd name="connsiteX3" fmla="*/ 565508 w 7986322"/>
              <a:gd name="connsiteY3" fmla="*/ 1994418 h 2668879"/>
              <a:gd name="connsiteX4" fmla="*/ 0 w 7986322"/>
              <a:gd name="connsiteY4" fmla="*/ 0 h 2668879"/>
              <a:gd name="connsiteX0" fmla="*/ 0 w 7986322"/>
              <a:gd name="connsiteY0" fmla="*/ 0 h 1994418"/>
              <a:gd name="connsiteX1" fmla="*/ 7986322 w 7986322"/>
              <a:gd name="connsiteY1" fmla="*/ 10874 h 1994418"/>
              <a:gd name="connsiteX2" fmla="*/ 553988 w 7986322"/>
              <a:gd name="connsiteY2" fmla="*/ 1992873 h 1994418"/>
              <a:gd name="connsiteX3" fmla="*/ 565508 w 7986322"/>
              <a:gd name="connsiteY3" fmla="*/ 1994418 h 1994418"/>
              <a:gd name="connsiteX4" fmla="*/ 0 w 7986322"/>
              <a:gd name="connsiteY4" fmla="*/ 0 h 1994418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53988 w 7986322"/>
              <a:gd name="connsiteY2" fmla="*/ 1992873 h 2191043"/>
              <a:gd name="connsiteX3" fmla="*/ 583545 w 7986322"/>
              <a:gd name="connsiteY3" fmla="*/ 2191043 h 2191043"/>
              <a:gd name="connsiteX4" fmla="*/ 0 w 7986322"/>
              <a:gd name="connsiteY4" fmla="*/ 0 h 2191043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83545 w 7986322"/>
              <a:gd name="connsiteY2" fmla="*/ 2191043 h 2191043"/>
              <a:gd name="connsiteX3" fmla="*/ 0 w 7986322"/>
              <a:gd name="connsiteY3" fmla="*/ 0 h 2191043"/>
              <a:gd name="connsiteX0" fmla="*/ 0 w 7986322"/>
              <a:gd name="connsiteY0" fmla="*/ 0 h 2042489"/>
              <a:gd name="connsiteX1" fmla="*/ 7986322 w 7986322"/>
              <a:gd name="connsiteY1" fmla="*/ 10874 h 2042489"/>
              <a:gd name="connsiteX2" fmla="*/ 665803 w 7986322"/>
              <a:gd name="connsiteY2" fmla="*/ 2042489 h 2042489"/>
              <a:gd name="connsiteX3" fmla="*/ 0 w 7986322"/>
              <a:gd name="connsiteY3" fmla="*/ 0 h 2042489"/>
              <a:gd name="connsiteX0" fmla="*/ 0 w 7986322"/>
              <a:gd name="connsiteY0" fmla="*/ 0 h 2136457"/>
              <a:gd name="connsiteX1" fmla="*/ 7986322 w 7986322"/>
              <a:gd name="connsiteY1" fmla="*/ 10874 h 2136457"/>
              <a:gd name="connsiteX2" fmla="*/ 606303 w 7986322"/>
              <a:gd name="connsiteY2" fmla="*/ 2136457 h 2136457"/>
              <a:gd name="connsiteX3" fmla="*/ 0 w 7986322"/>
              <a:gd name="connsiteY3" fmla="*/ 0 h 213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6322" h="2136457">
                <a:moveTo>
                  <a:pt x="0" y="0"/>
                </a:moveTo>
                <a:lnTo>
                  <a:pt x="7986322" y="10874"/>
                </a:lnTo>
                <a:lnTo>
                  <a:pt x="606303" y="2136457"/>
                </a:lnTo>
                <a:lnTo>
                  <a:pt x="0" y="0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5" name="Google Shape;185;p20"/>
          <p:cNvSpPr/>
          <p:nvPr/>
        </p:nvSpPr>
        <p:spPr>
          <a:xfrm>
            <a:off x="357851" y="384255"/>
            <a:ext cx="2735828" cy="302441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3255288" y="384255"/>
            <a:ext cx="2735828" cy="302441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6187355" y="384255"/>
            <a:ext cx="2735828" cy="302441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9084793" y="384255"/>
            <a:ext cx="2735828" cy="302441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465312" y="13135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3362750" y="13135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6294817" y="13135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9192254" y="13135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0"/>
          <p:cNvSpPr txBox="1"/>
          <p:nvPr/>
        </p:nvSpPr>
        <p:spPr>
          <a:xfrm>
            <a:off x="357851" y="174357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TELAMENTO</a:t>
            </a:r>
            <a:endParaRPr/>
          </a:p>
        </p:txBody>
      </p:sp>
      <p:sp>
        <p:nvSpPr>
          <p:cNvPr id="194" name="Google Shape;194;p20"/>
          <p:cNvSpPr txBox="1"/>
          <p:nvPr/>
        </p:nvSpPr>
        <p:spPr>
          <a:xfrm>
            <a:off x="3255288" y="174357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ESTRUT. METÁLICAS</a:t>
            </a:r>
            <a:endParaRPr/>
          </a:p>
        </p:txBody>
      </p:sp>
      <p:sp>
        <p:nvSpPr>
          <p:cNvPr id="195" name="Google Shape;195;p20"/>
          <p:cNvSpPr txBox="1"/>
          <p:nvPr/>
        </p:nvSpPr>
        <p:spPr>
          <a:xfrm>
            <a:off x="6187356" y="174357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ESCADAS</a:t>
            </a:r>
            <a:endParaRPr/>
          </a:p>
        </p:txBody>
      </p:sp>
      <p:sp>
        <p:nvSpPr>
          <p:cNvPr id="196" name="Google Shape;196;p20"/>
          <p:cNvSpPr txBox="1"/>
          <p:nvPr/>
        </p:nvSpPr>
        <p:spPr>
          <a:xfrm>
            <a:off x="9084793" y="174357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SUPORTES</a:t>
            </a:r>
            <a:endParaRPr/>
          </a:p>
        </p:txBody>
      </p:sp>
      <p:pic>
        <p:nvPicPr>
          <p:cNvPr id="197" name="Google Shape;197;p20">
            <a:hlinkClick r:id="rId3"/>
          </p:cNvPr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11503092" y="6124710"/>
            <a:ext cx="383190" cy="38319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/>
          <p:nvPr/>
        </p:nvSpPr>
        <p:spPr>
          <a:xfrm>
            <a:off x="373091" y="3767535"/>
            <a:ext cx="2735828" cy="302441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3270528" y="3767535"/>
            <a:ext cx="2735828" cy="302441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6202595" y="3767535"/>
            <a:ext cx="2735828" cy="302441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9100033" y="3767535"/>
            <a:ext cx="2735828" cy="3024417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0"/>
          <p:cNvSpPr/>
          <p:nvPr/>
        </p:nvSpPr>
        <p:spPr>
          <a:xfrm>
            <a:off x="480552" y="351463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3377990" y="351463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6310057" y="351463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0"/>
          <p:cNvSpPr/>
          <p:nvPr/>
        </p:nvSpPr>
        <p:spPr>
          <a:xfrm>
            <a:off x="9207494" y="351463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373091" y="3557637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MESANINO</a:t>
            </a:r>
            <a:endParaRPr/>
          </a:p>
        </p:txBody>
      </p:sp>
      <p:pic>
        <p:nvPicPr>
          <p:cNvPr id="207" name="Google Shape;207;p20"/>
          <p:cNvPicPr preferRelativeResize="0"/>
          <p:nvPr/>
        </p:nvPicPr>
        <p:blipFill rotWithShape="1">
          <a:blip r:embed="rId5">
            <a:alphaModFix/>
          </a:blip>
          <a:srcRect l="53373" b="8227"/>
          <a:stretch/>
        </p:blipFill>
        <p:spPr>
          <a:xfrm>
            <a:off x="484318" y="587172"/>
            <a:ext cx="2482891" cy="2748867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8" name="Google Shape;208;p20"/>
          <p:cNvSpPr txBox="1"/>
          <p:nvPr/>
        </p:nvSpPr>
        <p:spPr>
          <a:xfrm>
            <a:off x="3270528" y="3557637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PONTE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6202596" y="3557637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CAÇAMBAS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9100033" y="3557637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VIRADOR</a:t>
            </a:r>
            <a:endParaRPr/>
          </a:p>
        </p:txBody>
      </p:sp>
      <p:pic>
        <p:nvPicPr>
          <p:cNvPr id="211" name="Google Shape;211;p20"/>
          <p:cNvPicPr preferRelativeResize="0"/>
          <p:nvPr/>
        </p:nvPicPr>
        <p:blipFill rotWithShape="1">
          <a:blip r:embed="rId6">
            <a:alphaModFix/>
          </a:blip>
          <a:srcRect l="32996" t="-222" r="17541" b="2015"/>
          <a:stretch/>
        </p:blipFill>
        <p:spPr>
          <a:xfrm>
            <a:off x="3404610" y="562684"/>
            <a:ext cx="2481828" cy="277172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2" name="Google Shape;212;p20"/>
          <p:cNvPicPr preferRelativeResize="0"/>
          <p:nvPr/>
        </p:nvPicPr>
        <p:blipFill rotWithShape="1">
          <a:blip r:embed="rId7">
            <a:alphaModFix/>
          </a:blip>
          <a:srcRect l="17115" r="15534" b="505"/>
          <a:stretch/>
        </p:blipFill>
        <p:spPr>
          <a:xfrm>
            <a:off x="9231750" y="553214"/>
            <a:ext cx="2500692" cy="277398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3" name="Google Shape;213;p20"/>
          <p:cNvPicPr preferRelativeResize="0"/>
          <p:nvPr/>
        </p:nvPicPr>
        <p:blipFill rotWithShape="1">
          <a:blip r:embed="rId8">
            <a:alphaModFix/>
          </a:blip>
          <a:srcRect l="30057" t="12151" r="7685" b="5128"/>
          <a:stretch/>
        </p:blipFill>
        <p:spPr>
          <a:xfrm>
            <a:off x="6325395" y="3980490"/>
            <a:ext cx="2520001" cy="274615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4" name="Google Shape;214;p20"/>
          <p:cNvPicPr preferRelativeResize="0"/>
          <p:nvPr/>
        </p:nvPicPr>
        <p:blipFill rotWithShape="1">
          <a:blip r:embed="rId9">
            <a:alphaModFix/>
          </a:blip>
          <a:srcRect l="33521" t="4831" r="7083" b="12945"/>
          <a:stretch/>
        </p:blipFill>
        <p:spPr>
          <a:xfrm>
            <a:off x="9231750" y="3968750"/>
            <a:ext cx="2495744" cy="275789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5" name="Google Shape;215;p20"/>
          <p:cNvPicPr preferRelativeResize="0"/>
          <p:nvPr/>
        </p:nvPicPr>
        <p:blipFill rotWithShape="1">
          <a:blip r:embed="rId10">
            <a:alphaModFix/>
          </a:blip>
          <a:srcRect r="37781"/>
          <a:stretch/>
        </p:blipFill>
        <p:spPr>
          <a:xfrm>
            <a:off x="503515" y="3980490"/>
            <a:ext cx="2481797" cy="274615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6" name="Google Shape;216;p20"/>
          <p:cNvPicPr preferRelativeResize="0"/>
          <p:nvPr/>
        </p:nvPicPr>
        <p:blipFill rotWithShape="1">
          <a:blip r:embed="rId11">
            <a:alphaModFix/>
          </a:blip>
          <a:srcRect l="32320"/>
          <a:stretch/>
        </p:blipFill>
        <p:spPr>
          <a:xfrm>
            <a:off x="3404610" y="3980490"/>
            <a:ext cx="2478140" cy="274615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7" name="Google Shape;217;p20"/>
          <p:cNvPicPr preferRelativeResize="0"/>
          <p:nvPr/>
        </p:nvPicPr>
        <p:blipFill rotWithShape="1">
          <a:blip r:embed="rId12">
            <a:alphaModFix/>
          </a:blip>
          <a:srcRect t="7343" b="9768"/>
          <a:stretch/>
        </p:blipFill>
        <p:spPr>
          <a:xfrm>
            <a:off x="6306868" y="562683"/>
            <a:ext cx="2507949" cy="277172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2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9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1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3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8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1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45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2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9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315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35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8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915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7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32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44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555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76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3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1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5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" y="447488"/>
            <a:ext cx="12190408" cy="6857105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pic>
      <p:sp>
        <p:nvSpPr>
          <p:cNvPr id="225" name="Google Shape;225;p21"/>
          <p:cNvSpPr txBox="1"/>
          <p:nvPr/>
        </p:nvSpPr>
        <p:spPr>
          <a:xfrm>
            <a:off x="3483753" y="237836"/>
            <a:ext cx="522450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PRINCIPAIS CLIENTES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226" name="Google Shape;22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560" y="1099185"/>
            <a:ext cx="11802879" cy="5535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D94E8C08-7A74-3C2A-7795-BDE07A8F1C47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-19596" y="-1109155"/>
            <a:ext cx="12360710" cy="1858044"/>
          </a:xfrm>
          <a:custGeom>
            <a:avLst/>
            <a:gdLst>
              <a:gd name="connsiteX0" fmla="*/ 0 w 12281445"/>
              <a:gd name="connsiteY0" fmla="*/ 0 h 480914"/>
              <a:gd name="connsiteX1" fmla="*/ 12281445 w 12281445"/>
              <a:gd name="connsiteY1" fmla="*/ 0 h 480914"/>
              <a:gd name="connsiteX2" fmla="*/ 12281445 w 12281445"/>
              <a:gd name="connsiteY2" fmla="*/ 480914 h 480914"/>
              <a:gd name="connsiteX3" fmla="*/ 0 w 12281445"/>
              <a:gd name="connsiteY3" fmla="*/ 480914 h 480914"/>
              <a:gd name="connsiteX4" fmla="*/ 0 w 12281445"/>
              <a:gd name="connsiteY4" fmla="*/ 0 h 480914"/>
              <a:gd name="connsiteX0" fmla="*/ 0 w 12351623"/>
              <a:gd name="connsiteY0" fmla="*/ 0 h 502093"/>
              <a:gd name="connsiteX1" fmla="*/ 12351623 w 12351623"/>
              <a:gd name="connsiteY1" fmla="*/ 21179 h 502093"/>
              <a:gd name="connsiteX2" fmla="*/ 12351623 w 12351623"/>
              <a:gd name="connsiteY2" fmla="*/ 502093 h 502093"/>
              <a:gd name="connsiteX3" fmla="*/ 70178 w 12351623"/>
              <a:gd name="connsiteY3" fmla="*/ 502093 h 502093"/>
              <a:gd name="connsiteX4" fmla="*/ 0 w 12351623"/>
              <a:gd name="connsiteY4" fmla="*/ 0 h 502093"/>
              <a:gd name="connsiteX0" fmla="*/ 0 w 12351623"/>
              <a:gd name="connsiteY0" fmla="*/ 0 h 513220"/>
              <a:gd name="connsiteX1" fmla="*/ 12351623 w 12351623"/>
              <a:gd name="connsiteY1" fmla="*/ 21179 h 513220"/>
              <a:gd name="connsiteX2" fmla="*/ 12351623 w 12351623"/>
              <a:gd name="connsiteY2" fmla="*/ 502093 h 513220"/>
              <a:gd name="connsiteX3" fmla="*/ 53024 w 12351623"/>
              <a:gd name="connsiteY3" fmla="*/ 513220 h 513220"/>
              <a:gd name="connsiteX4" fmla="*/ 0 w 12351623"/>
              <a:gd name="connsiteY4" fmla="*/ 0 h 513220"/>
              <a:gd name="connsiteX0" fmla="*/ 0 w 12387971"/>
              <a:gd name="connsiteY0" fmla="*/ 0 h 513220"/>
              <a:gd name="connsiteX1" fmla="*/ 12351623 w 12387971"/>
              <a:gd name="connsiteY1" fmla="*/ 21179 h 513220"/>
              <a:gd name="connsiteX2" fmla="*/ 12387971 w 12387971"/>
              <a:gd name="connsiteY2" fmla="*/ 498013 h 513220"/>
              <a:gd name="connsiteX3" fmla="*/ 53024 w 12387971"/>
              <a:gd name="connsiteY3" fmla="*/ 513220 h 513220"/>
              <a:gd name="connsiteX4" fmla="*/ 0 w 12387971"/>
              <a:gd name="connsiteY4" fmla="*/ 0 h 513220"/>
              <a:gd name="connsiteX0" fmla="*/ 0 w 12387971"/>
              <a:gd name="connsiteY0" fmla="*/ 1336760 h 1849980"/>
              <a:gd name="connsiteX1" fmla="*/ 12153170 w 12387971"/>
              <a:gd name="connsiteY1" fmla="*/ 0 h 1849980"/>
              <a:gd name="connsiteX2" fmla="*/ 12387971 w 12387971"/>
              <a:gd name="connsiteY2" fmla="*/ 1834773 h 1849980"/>
              <a:gd name="connsiteX3" fmla="*/ 53024 w 12387971"/>
              <a:gd name="connsiteY3" fmla="*/ 1849980 h 1849980"/>
              <a:gd name="connsiteX4" fmla="*/ 0 w 12387971"/>
              <a:gd name="connsiteY4" fmla="*/ 1336760 h 1849980"/>
              <a:gd name="connsiteX0" fmla="*/ 0 w 12360710"/>
              <a:gd name="connsiteY0" fmla="*/ 1336760 h 1849980"/>
              <a:gd name="connsiteX1" fmla="*/ 12153170 w 12360710"/>
              <a:gd name="connsiteY1" fmla="*/ 0 h 1849980"/>
              <a:gd name="connsiteX2" fmla="*/ 12360710 w 12360710"/>
              <a:gd name="connsiteY2" fmla="*/ 1837833 h 1849980"/>
              <a:gd name="connsiteX3" fmla="*/ 53024 w 12360710"/>
              <a:gd name="connsiteY3" fmla="*/ 1849980 h 1849980"/>
              <a:gd name="connsiteX4" fmla="*/ 0 w 12360710"/>
              <a:gd name="connsiteY4" fmla="*/ 1336760 h 1849980"/>
              <a:gd name="connsiteX0" fmla="*/ 0 w 12360710"/>
              <a:gd name="connsiteY0" fmla="*/ 1336760 h 1845899"/>
              <a:gd name="connsiteX1" fmla="*/ 12153170 w 12360710"/>
              <a:gd name="connsiteY1" fmla="*/ 0 h 1845899"/>
              <a:gd name="connsiteX2" fmla="*/ 12360710 w 12360710"/>
              <a:gd name="connsiteY2" fmla="*/ 1837833 h 1845899"/>
              <a:gd name="connsiteX3" fmla="*/ 89371 w 12360710"/>
              <a:gd name="connsiteY3" fmla="*/ 1845899 h 1845899"/>
              <a:gd name="connsiteX4" fmla="*/ 0 w 12360710"/>
              <a:gd name="connsiteY4" fmla="*/ 1336760 h 1845899"/>
              <a:gd name="connsiteX0" fmla="*/ 0 w 12360710"/>
              <a:gd name="connsiteY0" fmla="*/ 1336760 h 1858044"/>
              <a:gd name="connsiteX1" fmla="*/ 12153170 w 12360710"/>
              <a:gd name="connsiteY1" fmla="*/ 0 h 1858044"/>
              <a:gd name="connsiteX2" fmla="*/ 12360710 w 12360710"/>
              <a:gd name="connsiteY2" fmla="*/ 1837833 h 1858044"/>
              <a:gd name="connsiteX3" fmla="*/ 63130 w 12360710"/>
              <a:gd name="connsiteY3" fmla="*/ 1858044 h 1858044"/>
              <a:gd name="connsiteX4" fmla="*/ 0 w 12360710"/>
              <a:gd name="connsiteY4" fmla="*/ 1336760 h 185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0710" h="1858044">
                <a:moveTo>
                  <a:pt x="0" y="1336760"/>
                </a:moveTo>
                <a:lnTo>
                  <a:pt x="12153170" y="0"/>
                </a:lnTo>
                <a:lnTo>
                  <a:pt x="12360710" y="1837833"/>
                </a:lnTo>
                <a:lnTo>
                  <a:pt x="63130" y="1858044"/>
                </a:lnTo>
                <a:lnTo>
                  <a:pt x="0" y="1336760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FE2B9F-ED37-5E78-A355-9A7C7D50757D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175610" y="-1102658"/>
            <a:ext cx="12158444" cy="1365229"/>
          </a:xfrm>
          <a:custGeom>
            <a:avLst/>
            <a:gdLst>
              <a:gd name="connsiteX0" fmla="*/ 0 w 10099675"/>
              <a:gd name="connsiteY0" fmla="*/ 0 h 739775"/>
              <a:gd name="connsiteX1" fmla="*/ 10099675 w 10099675"/>
              <a:gd name="connsiteY1" fmla="*/ 0 h 739775"/>
              <a:gd name="connsiteX2" fmla="*/ 10099675 w 10099675"/>
              <a:gd name="connsiteY2" fmla="*/ 739775 h 739775"/>
              <a:gd name="connsiteX3" fmla="*/ 0 w 10099675"/>
              <a:gd name="connsiteY3" fmla="*/ 739775 h 739775"/>
              <a:gd name="connsiteX4" fmla="*/ 0 w 10099675"/>
              <a:gd name="connsiteY4" fmla="*/ 0 h 739775"/>
              <a:gd name="connsiteX0" fmla="*/ 2160765 w 12260440"/>
              <a:gd name="connsiteY0" fmla="*/ 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160765 w 12260440"/>
              <a:gd name="connsiteY4" fmla="*/ 0 h 739775"/>
              <a:gd name="connsiteX0" fmla="*/ 2365339 w 12260440"/>
              <a:gd name="connsiteY0" fmla="*/ 47031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365339 w 12260440"/>
              <a:gd name="connsiteY4" fmla="*/ 470310 h 739775"/>
              <a:gd name="connsiteX0" fmla="*/ 2365339 w 12260440"/>
              <a:gd name="connsiteY0" fmla="*/ 1074826 h 1344291"/>
              <a:gd name="connsiteX1" fmla="*/ 11983883 w 12260440"/>
              <a:gd name="connsiteY1" fmla="*/ 0 h 1344291"/>
              <a:gd name="connsiteX2" fmla="*/ 12260440 w 12260440"/>
              <a:gd name="connsiteY2" fmla="*/ 1344291 h 1344291"/>
              <a:gd name="connsiteX3" fmla="*/ 0 w 12260440"/>
              <a:gd name="connsiteY3" fmla="*/ 1309832 h 1344291"/>
              <a:gd name="connsiteX4" fmla="*/ 2365339 w 12260440"/>
              <a:gd name="connsiteY4" fmla="*/ 1074826 h 1344291"/>
              <a:gd name="connsiteX0" fmla="*/ 2365339 w 12158444"/>
              <a:gd name="connsiteY0" fmla="*/ 1074826 h 1365229"/>
              <a:gd name="connsiteX1" fmla="*/ 11983883 w 12158444"/>
              <a:gd name="connsiteY1" fmla="*/ 0 h 1365229"/>
              <a:gd name="connsiteX2" fmla="*/ 12158444 w 12158444"/>
              <a:gd name="connsiteY2" fmla="*/ 1365229 h 1365229"/>
              <a:gd name="connsiteX3" fmla="*/ 0 w 12158444"/>
              <a:gd name="connsiteY3" fmla="*/ 1309832 h 1365229"/>
              <a:gd name="connsiteX4" fmla="*/ 2365339 w 12158444"/>
              <a:gd name="connsiteY4" fmla="*/ 1074826 h 136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8444" h="1365229">
                <a:moveTo>
                  <a:pt x="2365339" y="1074826"/>
                </a:moveTo>
                <a:lnTo>
                  <a:pt x="11983883" y="0"/>
                </a:lnTo>
                <a:lnTo>
                  <a:pt x="12158444" y="1365229"/>
                </a:lnTo>
                <a:lnTo>
                  <a:pt x="0" y="1309832"/>
                </a:lnTo>
                <a:lnTo>
                  <a:pt x="2365339" y="1074826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E3DF90-D044-9676-F04E-1D0E55594D1A}"/>
              </a:ext>
            </a:extLst>
          </p:cNvPr>
          <p:cNvSpPr>
            <a:spLocks noChangeArrowheads="1"/>
          </p:cNvSpPr>
          <p:nvPr/>
        </p:nvSpPr>
        <p:spPr bwMode="auto">
          <a:xfrm rot="958224">
            <a:off x="-287028" y="5461049"/>
            <a:ext cx="10256947" cy="473519"/>
          </a:xfrm>
          <a:custGeom>
            <a:avLst/>
            <a:gdLst>
              <a:gd name="connsiteX0" fmla="*/ 0 w 10602682"/>
              <a:gd name="connsiteY0" fmla="*/ 0 h 471488"/>
              <a:gd name="connsiteX1" fmla="*/ 10602682 w 10602682"/>
              <a:gd name="connsiteY1" fmla="*/ 0 h 471488"/>
              <a:gd name="connsiteX2" fmla="*/ 10602682 w 10602682"/>
              <a:gd name="connsiteY2" fmla="*/ 471488 h 471488"/>
              <a:gd name="connsiteX3" fmla="*/ 0 w 10602682"/>
              <a:gd name="connsiteY3" fmla="*/ 471488 h 471488"/>
              <a:gd name="connsiteX4" fmla="*/ 0 w 10602682"/>
              <a:gd name="connsiteY4" fmla="*/ 0 h 471488"/>
              <a:gd name="connsiteX0" fmla="*/ 0 w 10602682"/>
              <a:gd name="connsiteY0" fmla="*/ 0 h 476173"/>
              <a:gd name="connsiteX1" fmla="*/ 10602682 w 10602682"/>
              <a:gd name="connsiteY1" fmla="*/ 0 h 476173"/>
              <a:gd name="connsiteX2" fmla="*/ 8770440 w 10602682"/>
              <a:gd name="connsiteY2" fmla="*/ 476173 h 476173"/>
              <a:gd name="connsiteX3" fmla="*/ 0 w 10602682"/>
              <a:gd name="connsiteY3" fmla="*/ 471488 h 476173"/>
              <a:gd name="connsiteX4" fmla="*/ 0 w 10602682"/>
              <a:gd name="connsiteY4" fmla="*/ 0 h 476173"/>
              <a:gd name="connsiteX0" fmla="*/ 0 w 10456363"/>
              <a:gd name="connsiteY0" fmla="*/ 0 h 476173"/>
              <a:gd name="connsiteX1" fmla="*/ 10456363 w 10456363"/>
              <a:gd name="connsiteY1" fmla="*/ 2654 h 476173"/>
              <a:gd name="connsiteX2" fmla="*/ 8770440 w 10456363"/>
              <a:gd name="connsiteY2" fmla="*/ 476173 h 476173"/>
              <a:gd name="connsiteX3" fmla="*/ 0 w 10456363"/>
              <a:gd name="connsiteY3" fmla="*/ 471488 h 476173"/>
              <a:gd name="connsiteX4" fmla="*/ 0 w 10456363"/>
              <a:gd name="connsiteY4" fmla="*/ 0 h 476173"/>
              <a:gd name="connsiteX0" fmla="*/ 199416 w 10456363"/>
              <a:gd name="connsiteY0" fmla="*/ 8913 h 473519"/>
              <a:gd name="connsiteX1" fmla="*/ 10456363 w 10456363"/>
              <a:gd name="connsiteY1" fmla="*/ 0 h 473519"/>
              <a:gd name="connsiteX2" fmla="*/ 8770440 w 10456363"/>
              <a:gd name="connsiteY2" fmla="*/ 473519 h 473519"/>
              <a:gd name="connsiteX3" fmla="*/ 0 w 10456363"/>
              <a:gd name="connsiteY3" fmla="*/ 468834 h 473519"/>
              <a:gd name="connsiteX4" fmla="*/ 199416 w 10456363"/>
              <a:gd name="connsiteY4" fmla="*/ 8913 h 473519"/>
              <a:gd name="connsiteX0" fmla="*/ 0 w 10256947"/>
              <a:gd name="connsiteY0" fmla="*/ 8913 h 473519"/>
              <a:gd name="connsiteX1" fmla="*/ 10256947 w 10256947"/>
              <a:gd name="connsiteY1" fmla="*/ 0 h 473519"/>
              <a:gd name="connsiteX2" fmla="*/ 8571024 w 10256947"/>
              <a:gd name="connsiteY2" fmla="*/ 473519 h 473519"/>
              <a:gd name="connsiteX3" fmla="*/ 143725 w 10256947"/>
              <a:gd name="connsiteY3" fmla="*/ 468685 h 473519"/>
              <a:gd name="connsiteX4" fmla="*/ 0 w 10256947"/>
              <a:gd name="connsiteY4" fmla="*/ 8913 h 4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947" h="473519">
                <a:moveTo>
                  <a:pt x="0" y="8913"/>
                </a:moveTo>
                <a:lnTo>
                  <a:pt x="10256947" y="0"/>
                </a:lnTo>
                <a:lnTo>
                  <a:pt x="8571024" y="473519"/>
                </a:lnTo>
                <a:lnTo>
                  <a:pt x="143725" y="468685"/>
                </a:lnTo>
                <a:lnTo>
                  <a:pt x="0" y="8913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445BD84-95C3-BE0A-E914-A2008D628743}"/>
              </a:ext>
            </a:extLst>
          </p:cNvPr>
          <p:cNvSpPr>
            <a:spLocks noChangeArrowheads="1"/>
          </p:cNvSpPr>
          <p:nvPr/>
        </p:nvSpPr>
        <p:spPr bwMode="auto">
          <a:xfrm rot="961533">
            <a:off x="-454086" y="5724852"/>
            <a:ext cx="7986322" cy="2136457"/>
          </a:xfrm>
          <a:custGeom>
            <a:avLst/>
            <a:gdLst>
              <a:gd name="connsiteX0" fmla="*/ 0 w 11131551"/>
              <a:gd name="connsiteY0" fmla="*/ 0 h 2245120"/>
              <a:gd name="connsiteX1" fmla="*/ 11131551 w 11131551"/>
              <a:gd name="connsiteY1" fmla="*/ 0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11131551"/>
              <a:gd name="connsiteY0" fmla="*/ 0 h 2245120"/>
              <a:gd name="connsiteX1" fmla="*/ 9564768 w 11131551"/>
              <a:gd name="connsiteY1" fmla="*/ 8666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9564768"/>
              <a:gd name="connsiteY0" fmla="*/ 0 h 2666671"/>
              <a:gd name="connsiteX1" fmla="*/ 9564768 w 9564768"/>
              <a:gd name="connsiteY1" fmla="*/ 8666 h 2666671"/>
              <a:gd name="connsiteX2" fmla="*/ 2288162 w 9564768"/>
              <a:gd name="connsiteY2" fmla="*/ 2666671 h 2666671"/>
              <a:gd name="connsiteX3" fmla="*/ 0 w 9564768"/>
              <a:gd name="connsiteY3" fmla="*/ 2245120 h 2666671"/>
              <a:gd name="connsiteX4" fmla="*/ 0 w 9564768"/>
              <a:gd name="connsiteY4" fmla="*/ 0 h 2666671"/>
              <a:gd name="connsiteX0" fmla="*/ 1578446 w 9564768"/>
              <a:gd name="connsiteY0" fmla="*/ 0 h 2668879"/>
              <a:gd name="connsiteX1" fmla="*/ 9564768 w 9564768"/>
              <a:gd name="connsiteY1" fmla="*/ 10874 h 2668879"/>
              <a:gd name="connsiteX2" fmla="*/ 2288162 w 9564768"/>
              <a:gd name="connsiteY2" fmla="*/ 2668879 h 2668879"/>
              <a:gd name="connsiteX3" fmla="*/ 0 w 9564768"/>
              <a:gd name="connsiteY3" fmla="*/ 2247328 h 2668879"/>
              <a:gd name="connsiteX4" fmla="*/ 1578446 w 9564768"/>
              <a:gd name="connsiteY4" fmla="*/ 0 h 2668879"/>
              <a:gd name="connsiteX0" fmla="*/ 0 w 7986322"/>
              <a:gd name="connsiteY0" fmla="*/ 0 h 2668879"/>
              <a:gd name="connsiteX1" fmla="*/ 7986322 w 7986322"/>
              <a:gd name="connsiteY1" fmla="*/ 10874 h 2668879"/>
              <a:gd name="connsiteX2" fmla="*/ 709716 w 7986322"/>
              <a:gd name="connsiteY2" fmla="*/ 2668879 h 2668879"/>
              <a:gd name="connsiteX3" fmla="*/ 565508 w 7986322"/>
              <a:gd name="connsiteY3" fmla="*/ 1994418 h 2668879"/>
              <a:gd name="connsiteX4" fmla="*/ 0 w 7986322"/>
              <a:gd name="connsiteY4" fmla="*/ 0 h 2668879"/>
              <a:gd name="connsiteX0" fmla="*/ 0 w 7986322"/>
              <a:gd name="connsiteY0" fmla="*/ 0 h 1994418"/>
              <a:gd name="connsiteX1" fmla="*/ 7986322 w 7986322"/>
              <a:gd name="connsiteY1" fmla="*/ 10874 h 1994418"/>
              <a:gd name="connsiteX2" fmla="*/ 553988 w 7986322"/>
              <a:gd name="connsiteY2" fmla="*/ 1992873 h 1994418"/>
              <a:gd name="connsiteX3" fmla="*/ 565508 w 7986322"/>
              <a:gd name="connsiteY3" fmla="*/ 1994418 h 1994418"/>
              <a:gd name="connsiteX4" fmla="*/ 0 w 7986322"/>
              <a:gd name="connsiteY4" fmla="*/ 0 h 1994418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53988 w 7986322"/>
              <a:gd name="connsiteY2" fmla="*/ 1992873 h 2191043"/>
              <a:gd name="connsiteX3" fmla="*/ 583545 w 7986322"/>
              <a:gd name="connsiteY3" fmla="*/ 2191043 h 2191043"/>
              <a:gd name="connsiteX4" fmla="*/ 0 w 7986322"/>
              <a:gd name="connsiteY4" fmla="*/ 0 h 2191043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83545 w 7986322"/>
              <a:gd name="connsiteY2" fmla="*/ 2191043 h 2191043"/>
              <a:gd name="connsiteX3" fmla="*/ 0 w 7986322"/>
              <a:gd name="connsiteY3" fmla="*/ 0 h 2191043"/>
              <a:gd name="connsiteX0" fmla="*/ 0 w 7986322"/>
              <a:gd name="connsiteY0" fmla="*/ 0 h 2042489"/>
              <a:gd name="connsiteX1" fmla="*/ 7986322 w 7986322"/>
              <a:gd name="connsiteY1" fmla="*/ 10874 h 2042489"/>
              <a:gd name="connsiteX2" fmla="*/ 665803 w 7986322"/>
              <a:gd name="connsiteY2" fmla="*/ 2042489 h 2042489"/>
              <a:gd name="connsiteX3" fmla="*/ 0 w 7986322"/>
              <a:gd name="connsiteY3" fmla="*/ 0 h 2042489"/>
              <a:gd name="connsiteX0" fmla="*/ 0 w 7986322"/>
              <a:gd name="connsiteY0" fmla="*/ 0 h 2136457"/>
              <a:gd name="connsiteX1" fmla="*/ 7986322 w 7986322"/>
              <a:gd name="connsiteY1" fmla="*/ 10874 h 2136457"/>
              <a:gd name="connsiteX2" fmla="*/ 606303 w 7986322"/>
              <a:gd name="connsiteY2" fmla="*/ 2136457 h 2136457"/>
              <a:gd name="connsiteX3" fmla="*/ 0 w 7986322"/>
              <a:gd name="connsiteY3" fmla="*/ 0 h 213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6322" h="2136457">
                <a:moveTo>
                  <a:pt x="0" y="0"/>
                </a:moveTo>
                <a:lnTo>
                  <a:pt x="7986322" y="10874"/>
                </a:lnTo>
                <a:lnTo>
                  <a:pt x="606303" y="2136457"/>
                </a:lnTo>
                <a:lnTo>
                  <a:pt x="0" y="0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3">
            <a:alphaModFix/>
          </a:blip>
          <a:srcRect r="497"/>
          <a:stretch/>
        </p:blipFill>
        <p:spPr>
          <a:xfrm>
            <a:off x="790384" y="3596968"/>
            <a:ext cx="5040000" cy="2844277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3" name="Google Shape;233;p22"/>
          <p:cNvSpPr/>
          <p:nvPr/>
        </p:nvSpPr>
        <p:spPr>
          <a:xfrm>
            <a:off x="167969" y="427011"/>
            <a:ext cx="11880000" cy="6120701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2"/>
          <p:cNvSpPr/>
          <p:nvPr/>
        </p:nvSpPr>
        <p:spPr>
          <a:xfrm>
            <a:off x="465312" y="13135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2"/>
          <p:cNvSpPr txBox="1"/>
          <p:nvPr/>
        </p:nvSpPr>
        <p:spPr>
          <a:xfrm>
            <a:off x="357851" y="162661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OBRAS REALIZADAS</a:t>
            </a:r>
            <a:endParaRPr dirty="0"/>
          </a:p>
        </p:txBody>
      </p:sp>
      <p:pic>
        <p:nvPicPr>
          <p:cNvPr id="236" name="Google Shape;236;p22"/>
          <p:cNvPicPr preferRelativeResize="0"/>
          <p:nvPr/>
        </p:nvPicPr>
        <p:blipFill rotWithShape="1">
          <a:blip r:embed="rId4">
            <a:alphaModFix/>
          </a:blip>
          <a:srcRect l="28916" t="66644" r="45464" b="7575"/>
          <a:stretch/>
        </p:blipFill>
        <p:spPr>
          <a:xfrm>
            <a:off x="6385554" y="575974"/>
            <a:ext cx="5040000" cy="2852829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7" name="Google Shape;237;p22"/>
          <p:cNvPicPr preferRelativeResize="0"/>
          <p:nvPr/>
        </p:nvPicPr>
        <p:blipFill rotWithShape="1">
          <a:blip r:embed="rId4">
            <a:alphaModFix/>
          </a:blip>
          <a:srcRect l="58998" t="23253" r="17330" b="52925"/>
          <a:stretch/>
        </p:blipFill>
        <p:spPr>
          <a:xfrm>
            <a:off x="790384" y="575974"/>
            <a:ext cx="5040000" cy="2852830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8" name="Google Shape;238;p22"/>
          <p:cNvPicPr preferRelativeResize="0"/>
          <p:nvPr/>
        </p:nvPicPr>
        <p:blipFill rotWithShape="1">
          <a:blip r:embed="rId5">
            <a:alphaModFix/>
          </a:blip>
          <a:srcRect t="39686" b="28542"/>
          <a:stretch/>
        </p:blipFill>
        <p:spPr>
          <a:xfrm>
            <a:off x="6385554" y="3596968"/>
            <a:ext cx="5040000" cy="2844278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FB0DCF3-9A0B-358F-9F15-54D074AC0A57}"/>
              </a:ext>
            </a:extLst>
          </p:cNvPr>
          <p:cNvSpPr/>
          <p:nvPr/>
        </p:nvSpPr>
        <p:spPr>
          <a:xfrm>
            <a:off x="4793673" y="1274618"/>
            <a:ext cx="2530763" cy="75738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STER</a:t>
            </a:r>
          </a:p>
          <a:p>
            <a:pPr algn="ctr"/>
            <a:r>
              <a:rPr lang="pt-BR" sz="2400" b="1" dirty="0"/>
              <a:t>ENGENHARIA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EE3840C-17F8-6EA2-CE59-CB1BED537D70}"/>
              </a:ext>
            </a:extLst>
          </p:cNvPr>
          <p:cNvSpPr/>
          <p:nvPr/>
        </p:nvSpPr>
        <p:spPr>
          <a:xfrm>
            <a:off x="4830618" y="4430713"/>
            <a:ext cx="2530763" cy="75738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ACCIONA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D207A41-16C5-D8AE-CE20-EB8B43845C52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-19596" y="-1109155"/>
            <a:ext cx="12360710" cy="1858044"/>
          </a:xfrm>
          <a:custGeom>
            <a:avLst/>
            <a:gdLst>
              <a:gd name="connsiteX0" fmla="*/ 0 w 12281445"/>
              <a:gd name="connsiteY0" fmla="*/ 0 h 480914"/>
              <a:gd name="connsiteX1" fmla="*/ 12281445 w 12281445"/>
              <a:gd name="connsiteY1" fmla="*/ 0 h 480914"/>
              <a:gd name="connsiteX2" fmla="*/ 12281445 w 12281445"/>
              <a:gd name="connsiteY2" fmla="*/ 480914 h 480914"/>
              <a:gd name="connsiteX3" fmla="*/ 0 w 12281445"/>
              <a:gd name="connsiteY3" fmla="*/ 480914 h 480914"/>
              <a:gd name="connsiteX4" fmla="*/ 0 w 12281445"/>
              <a:gd name="connsiteY4" fmla="*/ 0 h 480914"/>
              <a:gd name="connsiteX0" fmla="*/ 0 w 12351623"/>
              <a:gd name="connsiteY0" fmla="*/ 0 h 502093"/>
              <a:gd name="connsiteX1" fmla="*/ 12351623 w 12351623"/>
              <a:gd name="connsiteY1" fmla="*/ 21179 h 502093"/>
              <a:gd name="connsiteX2" fmla="*/ 12351623 w 12351623"/>
              <a:gd name="connsiteY2" fmla="*/ 502093 h 502093"/>
              <a:gd name="connsiteX3" fmla="*/ 70178 w 12351623"/>
              <a:gd name="connsiteY3" fmla="*/ 502093 h 502093"/>
              <a:gd name="connsiteX4" fmla="*/ 0 w 12351623"/>
              <a:gd name="connsiteY4" fmla="*/ 0 h 502093"/>
              <a:gd name="connsiteX0" fmla="*/ 0 w 12351623"/>
              <a:gd name="connsiteY0" fmla="*/ 0 h 513220"/>
              <a:gd name="connsiteX1" fmla="*/ 12351623 w 12351623"/>
              <a:gd name="connsiteY1" fmla="*/ 21179 h 513220"/>
              <a:gd name="connsiteX2" fmla="*/ 12351623 w 12351623"/>
              <a:gd name="connsiteY2" fmla="*/ 502093 h 513220"/>
              <a:gd name="connsiteX3" fmla="*/ 53024 w 12351623"/>
              <a:gd name="connsiteY3" fmla="*/ 513220 h 513220"/>
              <a:gd name="connsiteX4" fmla="*/ 0 w 12351623"/>
              <a:gd name="connsiteY4" fmla="*/ 0 h 513220"/>
              <a:gd name="connsiteX0" fmla="*/ 0 w 12387971"/>
              <a:gd name="connsiteY0" fmla="*/ 0 h 513220"/>
              <a:gd name="connsiteX1" fmla="*/ 12351623 w 12387971"/>
              <a:gd name="connsiteY1" fmla="*/ 21179 h 513220"/>
              <a:gd name="connsiteX2" fmla="*/ 12387971 w 12387971"/>
              <a:gd name="connsiteY2" fmla="*/ 498013 h 513220"/>
              <a:gd name="connsiteX3" fmla="*/ 53024 w 12387971"/>
              <a:gd name="connsiteY3" fmla="*/ 513220 h 513220"/>
              <a:gd name="connsiteX4" fmla="*/ 0 w 12387971"/>
              <a:gd name="connsiteY4" fmla="*/ 0 h 513220"/>
              <a:gd name="connsiteX0" fmla="*/ 0 w 12387971"/>
              <a:gd name="connsiteY0" fmla="*/ 1336760 h 1849980"/>
              <a:gd name="connsiteX1" fmla="*/ 12153170 w 12387971"/>
              <a:gd name="connsiteY1" fmla="*/ 0 h 1849980"/>
              <a:gd name="connsiteX2" fmla="*/ 12387971 w 12387971"/>
              <a:gd name="connsiteY2" fmla="*/ 1834773 h 1849980"/>
              <a:gd name="connsiteX3" fmla="*/ 53024 w 12387971"/>
              <a:gd name="connsiteY3" fmla="*/ 1849980 h 1849980"/>
              <a:gd name="connsiteX4" fmla="*/ 0 w 12387971"/>
              <a:gd name="connsiteY4" fmla="*/ 1336760 h 1849980"/>
              <a:gd name="connsiteX0" fmla="*/ 0 w 12360710"/>
              <a:gd name="connsiteY0" fmla="*/ 1336760 h 1849980"/>
              <a:gd name="connsiteX1" fmla="*/ 12153170 w 12360710"/>
              <a:gd name="connsiteY1" fmla="*/ 0 h 1849980"/>
              <a:gd name="connsiteX2" fmla="*/ 12360710 w 12360710"/>
              <a:gd name="connsiteY2" fmla="*/ 1837833 h 1849980"/>
              <a:gd name="connsiteX3" fmla="*/ 53024 w 12360710"/>
              <a:gd name="connsiteY3" fmla="*/ 1849980 h 1849980"/>
              <a:gd name="connsiteX4" fmla="*/ 0 w 12360710"/>
              <a:gd name="connsiteY4" fmla="*/ 1336760 h 1849980"/>
              <a:gd name="connsiteX0" fmla="*/ 0 w 12360710"/>
              <a:gd name="connsiteY0" fmla="*/ 1336760 h 1845899"/>
              <a:gd name="connsiteX1" fmla="*/ 12153170 w 12360710"/>
              <a:gd name="connsiteY1" fmla="*/ 0 h 1845899"/>
              <a:gd name="connsiteX2" fmla="*/ 12360710 w 12360710"/>
              <a:gd name="connsiteY2" fmla="*/ 1837833 h 1845899"/>
              <a:gd name="connsiteX3" fmla="*/ 89371 w 12360710"/>
              <a:gd name="connsiteY3" fmla="*/ 1845899 h 1845899"/>
              <a:gd name="connsiteX4" fmla="*/ 0 w 12360710"/>
              <a:gd name="connsiteY4" fmla="*/ 1336760 h 1845899"/>
              <a:gd name="connsiteX0" fmla="*/ 0 w 12360710"/>
              <a:gd name="connsiteY0" fmla="*/ 1336760 h 1858044"/>
              <a:gd name="connsiteX1" fmla="*/ 12153170 w 12360710"/>
              <a:gd name="connsiteY1" fmla="*/ 0 h 1858044"/>
              <a:gd name="connsiteX2" fmla="*/ 12360710 w 12360710"/>
              <a:gd name="connsiteY2" fmla="*/ 1837833 h 1858044"/>
              <a:gd name="connsiteX3" fmla="*/ 63130 w 12360710"/>
              <a:gd name="connsiteY3" fmla="*/ 1858044 h 1858044"/>
              <a:gd name="connsiteX4" fmla="*/ 0 w 12360710"/>
              <a:gd name="connsiteY4" fmla="*/ 1336760 h 185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0710" h="1858044">
                <a:moveTo>
                  <a:pt x="0" y="1336760"/>
                </a:moveTo>
                <a:lnTo>
                  <a:pt x="12153170" y="0"/>
                </a:lnTo>
                <a:lnTo>
                  <a:pt x="12360710" y="1837833"/>
                </a:lnTo>
                <a:lnTo>
                  <a:pt x="63130" y="1858044"/>
                </a:lnTo>
                <a:lnTo>
                  <a:pt x="0" y="1336760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2A3C186-5212-F04E-6DF6-E1FD1A5BFEF6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175610" y="-1102658"/>
            <a:ext cx="12158444" cy="1365229"/>
          </a:xfrm>
          <a:custGeom>
            <a:avLst/>
            <a:gdLst>
              <a:gd name="connsiteX0" fmla="*/ 0 w 10099675"/>
              <a:gd name="connsiteY0" fmla="*/ 0 h 739775"/>
              <a:gd name="connsiteX1" fmla="*/ 10099675 w 10099675"/>
              <a:gd name="connsiteY1" fmla="*/ 0 h 739775"/>
              <a:gd name="connsiteX2" fmla="*/ 10099675 w 10099675"/>
              <a:gd name="connsiteY2" fmla="*/ 739775 h 739775"/>
              <a:gd name="connsiteX3" fmla="*/ 0 w 10099675"/>
              <a:gd name="connsiteY3" fmla="*/ 739775 h 739775"/>
              <a:gd name="connsiteX4" fmla="*/ 0 w 10099675"/>
              <a:gd name="connsiteY4" fmla="*/ 0 h 739775"/>
              <a:gd name="connsiteX0" fmla="*/ 2160765 w 12260440"/>
              <a:gd name="connsiteY0" fmla="*/ 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160765 w 12260440"/>
              <a:gd name="connsiteY4" fmla="*/ 0 h 739775"/>
              <a:gd name="connsiteX0" fmla="*/ 2365339 w 12260440"/>
              <a:gd name="connsiteY0" fmla="*/ 47031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365339 w 12260440"/>
              <a:gd name="connsiteY4" fmla="*/ 470310 h 739775"/>
              <a:gd name="connsiteX0" fmla="*/ 2365339 w 12260440"/>
              <a:gd name="connsiteY0" fmla="*/ 1074826 h 1344291"/>
              <a:gd name="connsiteX1" fmla="*/ 11983883 w 12260440"/>
              <a:gd name="connsiteY1" fmla="*/ 0 h 1344291"/>
              <a:gd name="connsiteX2" fmla="*/ 12260440 w 12260440"/>
              <a:gd name="connsiteY2" fmla="*/ 1344291 h 1344291"/>
              <a:gd name="connsiteX3" fmla="*/ 0 w 12260440"/>
              <a:gd name="connsiteY3" fmla="*/ 1309832 h 1344291"/>
              <a:gd name="connsiteX4" fmla="*/ 2365339 w 12260440"/>
              <a:gd name="connsiteY4" fmla="*/ 1074826 h 1344291"/>
              <a:gd name="connsiteX0" fmla="*/ 2365339 w 12158444"/>
              <a:gd name="connsiteY0" fmla="*/ 1074826 h 1365229"/>
              <a:gd name="connsiteX1" fmla="*/ 11983883 w 12158444"/>
              <a:gd name="connsiteY1" fmla="*/ 0 h 1365229"/>
              <a:gd name="connsiteX2" fmla="*/ 12158444 w 12158444"/>
              <a:gd name="connsiteY2" fmla="*/ 1365229 h 1365229"/>
              <a:gd name="connsiteX3" fmla="*/ 0 w 12158444"/>
              <a:gd name="connsiteY3" fmla="*/ 1309832 h 1365229"/>
              <a:gd name="connsiteX4" fmla="*/ 2365339 w 12158444"/>
              <a:gd name="connsiteY4" fmla="*/ 1074826 h 136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8444" h="1365229">
                <a:moveTo>
                  <a:pt x="2365339" y="1074826"/>
                </a:moveTo>
                <a:lnTo>
                  <a:pt x="11983883" y="0"/>
                </a:lnTo>
                <a:lnTo>
                  <a:pt x="12158444" y="1365229"/>
                </a:lnTo>
                <a:lnTo>
                  <a:pt x="0" y="1309832"/>
                </a:lnTo>
                <a:lnTo>
                  <a:pt x="2365339" y="1074826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661376-11B3-C51D-1D31-7654861578A3}"/>
              </a:ext>
            </a:extLst>
          </p:cNvPr>
          <p:cNvSpPr>
            <a:spLocks noChangeArrowheads="1"/>
          </p:cNvSpPr>
          <p:nvPr/>
        </p:nvSpPr>
        <p:spPr bwMode="auto">
          <a:xfrm rot="958224">
            <a:off x="-287028" y="5461049"/>
            <a:ext cx="10256947" cy="473519"/>
          </a:xfrm>
          <a:custGeom>
            <a:avLst/>
            <a:gdLst>
              <a:gd name="connsiteX0" fmla="*/ 0 w 10602682"/>
              <a:gd name="connsiteY0" fmla="*/ 0 h 471488"/>
              <a:gd name="connsiteX1" fmla="*/ 10602682 w 10602682"/>
              <a:gd name="connsiteY1" fmla="*/ 0 h 471488"/>
              <a:gd name="connsiteX2" fmla="*/ 10602682 w 10602682"/>
              <a:gd name="connsiteY2" fmla="*/ 471488 h 471488"/>
              <a:gd name="connsiteX3" fmla="*/ 0 w 10602682"/>
              <a:gd name="connsiteY3" fmla="*/ 471488 h 471488"/>
              <a:gd name="connsiteX4" fmla="*/ 0 w 10602682"/>
              <a:gd name="connsiteY4" fmla="*/ 0 h 471488"/>
              <a:gd name="connsiteX0" fmla="*/ 0 w 10602682"/>
              <a:gd name="connsiteY0" fmla="*/ 0 h 476173"/>
              <a:gd name="connsiteX1" fmla="*/ 10602682 w 10602682"/>
              <a:gd name="connsiteY1" fmla="*/ 0 h 476173"/>
              <a:gd name="connsiteX2" fmla="*/ 8770440 w 10602682"/>
              <a:gd name="connsiteY2" fmla="*/ 476173 h 476173"/>
              <a:gd name="connsiteX3" fmla="*/ 0 w 10602682"/>
              <a:gd name="connsiteY3" fmla="*/ 471488 h 476173"/>
              <a:gd name="connsiteX4" fmla="*/ 0 w 10602682"/>
              <a:gd name="connsiteY4" fmla="*/ 0 h 476173"/>
              <a:gd name="connsiteX0" fmla="*/ 0 w 10456363"/>
              <a:gd name="connsiteY0" fmla="*/ 0 h 476173"/>
              <a:gd name="connsiteX1" fmla="*/ 10456363 w 10456363"/>
              <a:gd name="connsiteY1" fmla="*/ 2654 h 476173"/>
              <a:gd name="connsiteX2" fmla="*/ 8770440 w 10456363"/>
              <a:gd name="connsiteY2" fmla="*/ 476173 h 476173"/>
              <a:gd name="connsiteX3" fmla="*/ 0 w 10456363"/>
              <a:gd name="connsiteY3" fmla="*/ 471488 h 476173"/>
              <a:gd name="connsiteX4" fmla="*/ 0 w 10456363"/>
              <a:gd name="connsiteY4" fmla="*/ 0 h 476173"/>
              <a:gd name="connsiteX0" fmla="*/ 199416 w 10456363"/>
              <a:gd name="connsiteY0" fmla="*/ 8913 h 473519"/>
              <a:gd name="connsiteX1" fmla="*/ 10456363 w 10456363"/>
              <a:gd name="connsiteY1" fmla="*/ 0 h 473519"/>
              <a:gd name="connsiteX2" fmla="*/ 8770440 w 10456363"/>
              <a:gd name="connsiteY2" fmla="*/ 473519 h 473519"/>
              <a:gd name="connsiteX3" fmla="*/ 0 w 10456363"/>
              <a:gd name="connsiteY3" fmla="*/ 468834 h 473519"/>
              <a:gd name="connsiteX4" fmla="*/ 199416 w 10456363"/>
              <a:gd name="connsiteY4" fmla="*/ 8913 h 473519"/>
              <a:gd name="connsiteX0" fmla="*/ 0 w 10256947"/>
              <a:gd name="connsiteY0" fmla="*/ 8913 h 473519"/>
              <a:gd name="connsiteX1" fmla="*/ 10256947 w 10256947"/>
              <a:gd name="connsiteY1" fmla="*/ 0 h 473519"/>
              <a:gd name="connsiteX2" fmla="*/ 8571024 w 10256947"/>
              <a:gd name="connsiteY2" fmla="*/ 473519 h 473519"/>
              <a:gd name="connsiteX3" fmla="*/ 143725 w 10256947"/>
              <a:gd name="connsiteY3" fmla="*/ 468685 h 473519"/>
              <a:gd name="connsiteX4" fmla="*/ 0 w 10256947"/>
              <a:gd name="connsiteY4" fmla="*/ 8913 h 4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947" h="473519">
                <a:moveTo>
                  <a:pt x="0" y="8913"/>
                </a:moveTo>
                <a:lnTo>
                  <a:pt x="10256947" y="0"/>
                </a:lnTo>
                <a:lnTo>
                  <a:pt x="8571024" y="473519"/>
                </a:lnTo>
                <a:lnTo>
                  <a:pt x="143725" y="468685"/>
                </a:lnTo>
                <a:lnTo>
                  <a:pt x="0" y="8913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AF8C225-E022-86F8-0862-4DBA7B7BAA15}"/>
              </a:ext>
            </a:extLst>
          </p:cNvPr>
          <p:cNvSpPr>
            <a:spLocks noChangeArrowheads="1"/>
          </p:cNvSpPr>
          <p:nvPr/>
        </p:nvSpPr>
        <p:spPr bwMode="auto">
          <a:xfrm rot="961533">
            <a:off x="-454086" y="5724852"/>
            <a:ext cx="7986322" cy="2136457"/>
          </a:xfrm>
          <a:custGeom>
            <a:avLst/>
            <a:gdLst>
              <a:gd name="connsiteX0" fmla="*/ 0 w 11131551"/>
              <a:gd name="connsiteY0" fmla="*/ 0 h 2245120"/>
              <a:gd name="connsiteX1" fmla="*/ 11131551 w 11131551"/>
              <a:gd name="connsiteY1" fmla="*/ 0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11131551"/>
              <a:gd name="connsiteY0" fmla="*/ 0 h 2245120"/>
              <a:gd name="connsiteX1" fmla="*/ 9564768 w 11131551"/>
              <a:gd name="connsiteY1" fmla="*/ 8666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9564768"/>
              <a:gd name="connsiteY0" fmla="*/ 0 h 2666671"/>
              <a:gd name="connsiteX1" fmla="*/ 9564768 w 9564768"/>
              <a:gd name="connsiteY1" fmla="*/ 8666 h 2666671"/>
              <a:gd name="connsiteX2" fmla="*/ 2288162 w 9564768"/>
              <a:gd name="connsiteY2" fmla="*/ 2666671 h 2666671"/>
              <a:gd name="connsiteX3" fmla="*/ 0 w 9564768"/>
              <a:gd name="connsiteY3" fmla="*/ 2245120 h 2666671"/>
              <a:gd name="connsiteX4" fmla="*/ 0 w 9564768"/>
              <a:gd name="connsiteY4" fmla="*/ 0 h 2666671"/>
              <a:gd name="connsiteX0" fmla="*/ 1578446 w 9564768"/>
              <a:gd name="connsiteY0" fmla="*/ 0 h 2668879"/>
              <a:gd name="connsiteX1" fmla="*/ 9564768 w 9564768"/>
              <a:gd name="connsiteY1" fmla="*/ 10874 h 2668879"/>
              <a:gd name="connsiteX2" fmla="*/ 2288162 w 9564768"/>
              <a:gd name="connsiteY2" fmla="*/ 2668879 h 2668879"/>
              <a:gd name="connsiteX3" fmla="*/ 0 w 9564768"/>
              <a:gd name="connsiteY3" fmla="*/ 2247328 h 2668879"/>
              <a:gd name="connsiteX4" fmla="*/ 1578446 w 9564768"/>
              <a:gd name="connsiteY4" fmla="*/ 0 h 2668879"/>
              <a:gd name="connsiteX0" fmla="*/ 0 w 7986322"/>
              <a:gd name="connsiteY0" fmla="*/ 0 h 2668879"/>
              <a:gd name="connsiteX1" fmla="*/ 7986322 w 7986322"/>
              <a:gd name="connsiteY1" fmla="*/ 10874 h 2668879"/>
              <a:gd name="connsiteX2" fmla="*/ 709716 w 7986322"/>
              <a:gd name="connsiteY2" fmla="*/ 2668879 h 2668879"/>
              <a:gd name="connsiteX3" fmla="*/ 565508 w 7986322"/>
              <a:gd name="connsiteY3" fmla="*/ 1994418 h 2668879"/>
              <a:gd name="connsiteX4" fmla="*/ 0 w 7986322"/>
              <a:gd name="connsiteY4" fmla="*/ 0 h 2668879"/>
              <a:gd name="connsiteX0" fmla="*/ 0 w 7986322"/>
              <a:gd name="connsiteY0" fmla="*/ 0 h 1994418"/>
              <a:gd name="connsiteX1" fmla="*/ 7986322 w 7986322"/>
              <a:gd name="connsiteY1" fmla="*/ 10874 h 1994418"/>
              <a:gd name="connsiteX2" fmla="*/ 553988 w 7986322"/>
              <a:gd name="connsiteY2" fmla="*/ 1992873 h 1994418"/>
              <a:gd name="connsiteX3" fmla="*/ 565508 w 7986322"/>
              <a:gd name="connsiteY3" fmla="*/ 1994418 h 1994418"/>
              <a:gd name="connsiteX4" fmla="*/ 0 w 7986322"/>
              <a:gd name="connsiteY4" fmla="*/ 0 h 1994418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53988 w 7986322"/>
              <a:gd name="connsiteY2" fmla="*/ 1992873 h 2191043"/>
              <a:gd name="connsiteX3" fmla="*/ 583545 w 7986322"/>
              <a:gd name="connsiteY3" fmla="*/ 2191043 h 2191043"/>
              <a:gd name="connsiteX4" fmla="*/ 0 w 7986322"/>
              <a:gd name="connsiteY4" fmla="*/ 0 h 2191043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83545 w 7986322"/>
              <a:gd name="connsiteY2" fmla="*/ 2191043 h 2191043"/>
              <a:gd name="connsiteX3" fmla="*/ 0 w 7986322"/>
              <a:gd name="connsiteY3" fmla="*/ 0 h 2191043"/>
              <a:gd name="connsiteX0" fmla="*/ 0 w 7986322"/>
              <a:gd name="connsiteY0" fmla="*/ 0 h 2042489"/>
              <a:gd name="connsiteX1" fmla="*/ 7986322 w 7986322"/>
              <a:gd name="connsiteY1" fmla="*/ 10874 h 2042489"/>
              <a:gd name="connsiteX2" fmla="*/ 665803 w 7986322"/>
              <a:gd name="connsiteY2" fmla="*/ 2042489 h 2042489"/>
              <a:gd name="connsiteX3" fmla="*/ 0 w 7986322"/>
              <a:gd name="connsiteY3" fmla="*/ 0 h 2042489"/>
              <a:gd name="connsiteX0" fmla="*/ 0 w 7986322"/>
              <a:gd name="connsiteY0" fmla="*/ 0 h 2136457"/>
              <a:gd name="connsiteX1" fmla="*/ 7986322 w 7986322"/>
              <a:gd name="connsiteY1" fmla="*/ 10874 h 2136457"/>
              <a:gd name="connsiteX2" fmla="*/ 606303 w 7986322"/>
              <a:gd name="connsiteY2" fmla="*/ 2136457 h 2136457"/>
              <a:gd name="connsiteX3" fmla="*/ 0 w 7986322"/>
              <a:gd name="connsiteY3" fmla="*/ 0 h 213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6322" h="2136457">
                <a:moveTo>
                  <a:pt x="0" y="0"/>
                </a:moveTo>
                <a:lnTo>
                  <a:pt x="7986322" y="10874"/>
                </a:lnTo>
                <a:lnTo>
                  <a:pt x="606303" y="2136457"/>
                </a:lnTo>
                <a:lnTo>
                  <a:pt x="0" y="0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3">
            <a:alphaModFix/>
          </a:blip>
          <a:srcRect l="57256" t="19564" r="15324" b="52792"/>
          <a:stretch/>
        </p:blipFill>
        <p:spPr>
          <a:xfrm>
            <a:off x="6362274" y="560812"/>
            <a:ext cx="5040000" cy="2858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6" name="Google Shape;246;p23"/>
          <p:cNvPicPr preferRelativeResize="0"/>
          <p:nvPr/>
        </p:nvPicPr>
        <p:blipFill rotWithShape="1">
          <a:blip r:embed="rId4">
            <a:alphaModFix/>
          </a:blip>
          <a:srcRect l="57076" t="64926" r="15678" b="7605"/>
          <a:stretch/>
        </p:blipFill>
        <p:spPr>
          <a:xfrm>
            <a:off x="790144" y="560812"/>
            <a:ext cx="5040000" cy="2858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7" name="Google Shape;247;p23"/>
          <p:cNvSpPr/>
          <p:nvPr/>
        </p:nvSpPr>
        <p:spPr>
          <a:xfrm>
            <a:off x="156000" y="368999"/>
            <a:ext cx="11880000" cy="6120701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3"/>
          <p:cNvSpPr/>
          <p:nvPr/>
        </p:nvSpPr>
        <p:spPr>
          <a:xfrm>
            <a:off x="465312" y="13135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3"/>
          <p:cNvSpPr txBox="1"/>
          <p:nvPr/>
        </p:nvSpPr>
        <p:spPr>
          <a:xfrm>
            <a:off x="357851" y="162661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OBRAS REALIZADAS</a:t>
            </a:r>
            <a:endParaRPr/>
          </a:p>
        </p:txBody>
      </p:sp>
      <p:pic>
        <p:nvPicPr>
          <p:cNvPr id="250" name="Google Shape;250;p23"/>
          <p:cNvPicPr preferRelativeResize="0"/>
          <p:nvPr/>
        </p:nvPicPr>
        <p:blipFill rotWithShape="1">
          <a:blip r:embed="rId5">
            <a:alphaModFix/>
          </a:blip>
          <a:srcRect l="57243" t="67489" r="15636" b="5168"/>
          <a:stretch/>
        </p:blipFill>
        <p:spPr>
          <a:xfrm>
            <a:off x="6362274" y="3540655"/>
            <a:ext cx="5040000" cy="285812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1" name="Google Shape;251;p23"/>
          <p:cNvPicPr preferRelativeResize="0"/>
          <p:nvPr/>
        </p:nvPicPr>
        <p:blipFill rotWithShape="1">
          <a:blip r:embed="rId5">
            <a:alphaModFix/>
          </a:blip>
          <a:srcRect l="58001" t="26415" r="15575" b="46946"/>
          <a:stretch/>
        </p:blipFill>
        <p:spPr>
          <a:xfrm>
            <a:off x="790144" y="3540655"/>
            <a:ext cx="5040000" cy="285812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8E0A4371-7762-6486-1387-1C564C1F4F56}"/>
              </a:ext>
            </a:extLst>
          </p:cNvPr>
          <p:cNvSpPr/>
          <p:nvPr/>
        </p:nvSpPr>
        <p:spPr>
          <a:xfrm>
            <a:off x="4793673" y="1274618"/>
            <a:ext cx="2530763" cy="75738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CEML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45437FA-9B23-9251-5A38-D6A21416F6AD}"/>
              </a:ext>
            </a:extLst>
          </p:cNvPr>
          <p:cNvSpPr/>
          <p:nvPr/>
        </p:nvSpPr>
        <p:spPr>
          <a:xfrm>
            <a:off x="4830618" y="4430713"/>
            <a:ext cx="2530763" cy="75738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CAMARGO</a:t>
            </a:r>
          </a:p>
          <a:p>
            <a:pPr algn="ctr"/>
            <a:r>
              <a:rPr lang="pt-BR" sz="2400" b="1" dirty="0"/>
              <a:t>CORRÊA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43BBA7-4A98-7F94-9C3C-6DCDBD9AE1B7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-19596" y="-1109155"/>
            <a:ext cx="12360710" cy="1858044"/>
          </a:xfrm>
          <a:custGeom>
            <a:avLst/>
            <a:gdLst>
              <a:gd name="connsiteX0" fmla="*/ 0 w 12281445"/>
              <a:gd name="connsiteY0" fmla="*/ 0 h 480914"/>
              <a:gd name="connsiteX1" fmla="*/ 12281445 w 12281445"/>
              <a:gd name="connsiteY1" fmla="*/ 0 h 480914"/>
              <a:gd name="connsiteX2" fmla="*/ 12281445 w 12281445"/>
              <a:gd name="connsiteY2" fmla="*/ 480914 h 480914"/>
              <a:gd name="connsiteX3" fmla="*/ 0 w 12281445"/>
              <a:gd name="connsiteY3" fmla="*/ 480914 h 480914"/>
              <a:gd name="connsiteX4" fmla="*/ 0 w 12281445"/>
              <a:gd name="connsiteY4" fmla="*/ 0 h 480914"/>
              <a:gd name="connsiteX0" fmla="*/ 0 w 12351623"/>
              <a:gd name="connsiteY0" fmla="*/ 0 h 502093"/>
              <a:gd name="connsiteX1" fmla="*/ 12351623 w 12351623"/>
              <a:gd name="connsiteY1" fmla="*/ 21179 h 502093"/>
              <a:gd name="connsiteX2" fmla="*/ 12351623 w 12351623"/>
              <a:gd name="connsiteY2" fmla="*/ 502093 h 502093"/>
              <a:gd name="connsiteX3" fmla="*/ 70178 w 12351623"/>
              <a:gd name="connsiteY3" fmla="*/ 502093 h 502093"/>
              <a:gd name="connsiteX4" fmla="*/ 0 w 12351623"/>
              <a:gd name="connsiteY4" fmla="*/ 0 h 502093"/>
              <a:gd name="connsiteX0" fmla="*/ 0 w 12351623"/>
              <a:gd name="connsiteY0" fmla="*/ 0 h 513220"/>
              <a:gd name="connsiteX1" fmla="*/ 12351623 w 12351623"/>
              <a:gd name="connsiteY1" fmla="*/ 21179 h 513220"/>
              <a:gd name="connsiteX2" fmla="*/ 12351623 w 12351623"/>
              <a:gd name="connsiteY2" fmla="*/ 502093 h 513220"/>
              <a:gd name="connsiteX3" fmla="*/ 53024 w 12351623"/>
              <a:gd name="connsiteY3" fmla="*/ 513220 h 513220"/>
              <a:gd name="connsiteX4" fmla="*/ 0 w 12351623"/>
              <a:gd name="connsiteY4" fmla="*/ 0 h 513220"/>
              <a:gd name="connsiteX0" fmla="*/ 0 w 12387971"/>
              <a:gd name="connsiteY0" fmla="*/ 0 h 513220"/>
              <a:gd name="connsiteX1" fmla="*/ 12351623 w 12387971"/>
              <a:gd name="connsiteY1" fmla="*/ 21179 h 513220"/>
              <a:gd name="connsiteX2" fmla="*/ 12387971 w 12387971"/>
              <a:gd name="connsiteY2" fmla="*/ 498013 h 513220"/>
              <a:gd name="connsiteX3" fmla="*/ 53024 w 12387971"/>
              <a:gd name="connsiteY3" fmla="*/ 513220 h 513220"/>
              <a:gd name="connsiteX4" fmla="*/ 0 w 12387971"/>
              <a:gd name="connsiteY4" fmla="*/ 0 h 513220"/>
              <a:gd name="connsiteX0" fmla="*/ 0 w 12387971"/>
              <a:gd name="connsiteY0" fmla="*/ 1336760 h 1849980"/>
              <a:gd name="connsiteX1" fmla="*/ 12153170 w 12387971"/>
              <a:gd name="connsiteY1" fmla="*/ 0 h 1849980"/>
              <a:gd name="connsiteX2" fmla="*/ 12387971 w 12387971"/>
              <a:gd name="connsiteY2" fmla="*/ 1834773 h 1849980"/>
              <a:gd name="connsiteX3" fmla="*/ 53024 w 12387971"/>
              <a:gd name="connsiteY3" fmla="*/ 1849980 h 1849980"/>
              <a:gd name="connsiteX4" fmla="*/ 0 w 12387971"/>
              <a:gd name="connsiteY4" fmla="*/ 1336760 h 1849980"/>
              <a:gd name="connsiteX0" fmla="*/ 0 w 12360710"/>
              <a:gd name="connsiteY0" fmla="*/ 1336760 h 1849980"/>
              <a:gd name="connsiteX1" fmla="*/ 12153170 w 12360710"/>
              <a:gd name="connsiteY1" fmla="*/ 0 h 1849980"/>
              <a:gd name="connsiteX2" fmla="*/ 12360710 w 12360710"/>
              <a:gd name="connsiteY2" fmla="*/ 1837833 h 1849980"/>
              <a:gd name="connsiteX3" fmla="*/ 53024 w 12360710"/>
              <a:gd name="connsiteY3" fmla="*/ 1849980 h 1849980"/>
              <a:gd name="connsiteX4" fmla="*/ 0 w 12360710"/>
              <a:gd name="connsiteY4" fmla="*/ 1336760 h 1849980"/>
              <a:gd name="connsiteX0" fmla="*/ 0 w 12360710"/>
              <a:gd name="connsiteY0" fmla="*/ 1336760 h 1845899"/>
              <a:gd name="connsiteX1" fmla="*/ 12153170 w 12360710"/>
              <a:gd name="connsiteY1" fmla="*/ 0 h 1845899"/>
              <a:gd name="connsiteX2" fmla="*/ 12360710 w 12360710"/>
              <a:gd name="connsiteY2" fmla="*/ 1837833 h 1845899"/>
              <a:gd name="connsiteX3" fmla="*/ 89371 w 12360710"/>
              <a:gd name="connsiteY3" fmla="*/ 1845899 h 1845899"/>
              <a:gd name="connsiteX4" fmla="*/ 0 w 12360710"/>
              <a:gd name="connsiteY4" fmla="*/ 1336760 h 1845899"/>
              <a:gd name="connsiteX0" fmla="*/ 0 w 12360710"/>
              <a:gd name="connsiteY0" fmla="*/ 1336760 h 1858044"/>
              <a:gd name="connsiteX1" fmla="*/ 12153170 w 12360710"/>
              <a:gd name="connsiteY1" fmla="*/ 0 h 1858044"/>
              <a:gd name="connsiteX2" fmla="*/ 12360710 w 12360710"/>
              <a:gd name="connsiteY2" fmla="*/ 1837833 h 1858044"/>
              <a:gd name="connsiteX3" fmla="*/ 63130 w 12360710"/>
              <a:gd name="connsiteY3" fmla="*/ 1858044 h 1858044"/>
              <a:gd name="connsiteX4" fmla="*/ 0 w 12360710"/>
              <a:gd name="connsiteY4" fmla="*/ 1336760 h 1858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0710" h="1858044">
                <a:moveTo>
                  <a:pt x="0" y="1336760"/>
                </a:moveTo>
                <a:lnTo>
                  <a:pt x="12153170" y="0"/>
                </a:lnTo>
                <a:lnTo>
                  <a:pt x="12360710" y="1837833"/>
                </a:lnTo>
                <a:lnTo>
                  <a:pt x="63130" y="1858044"/>
                </a:lnTo>
                <a:lnTo>
                  <a:pt x="0" y="1336760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191A03-9D28-4FE7-E986-A0B4DA9429A6}"/>
              </a:ext>
            </a:extLst>
          </p:cNvPr>
          <p:cNvSpPr>
            <a:spLocks noChangeArrowheads="1"/>
          </p:cNvSpPr>
          <p:nvPr/>
        </p:nvSpPr>
        <p:spPr bwMode="auto">
          <a:xfrm rot="384321">
            <a:off x="175610" y="-1102658"/>
            <a:ext cx="12158444" cy="1365229"/>
          </a:xfrm>
          <a:custGeom>
            <a:avLst/>
            <a:gdLst>
              <a:gd name="connsiteX0" fmla="*/ 0 w 10099675"/>
              <a:gd name="connsiteY0" fmla="*/ 0 h 739775"/>
              <a:gd name="connsiteX1" fmla="*/ 10099675 w 10099675"/>
              <a:gd name="connsiteY1" fmla="*/ 0 h 739775"/>
              <a:gd name="connsiteX2" fmla="*/ 10099675 w 10099675"/>
              <a:gd name="connsiteY2" fmla="*/ 739775 h 739775"/>
              <a:gd name="connsiteX3" fmla="*/ 0 w 10099675"/>
              <a:gd name="connsiteY3" fmla="*/ 739775 h 739775"/>
              <a:gd name="connsiteX4" fmla="*/ 0 w 10099675"/>
              <a:gd name="connsiteY4" fmla="*/ 0 h 739775"/>
              <a:gd name="connsiteX0" fmla="*/ 2160765 w 12260440"/>
              <a:gd name="connsiteY0" fmla="*/ 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160765 w 12260440"/>
              <a:gd name="connsiteY4" fmla="*/ 0 h 739775"/>
              <a:gd name="connsiteX0" fmla="*/ 2365339 w 12260440"/>
              <a:gd name="connsiteY0" fmla="*/ 470310 h 739775"/>
              <a:gd name="connsiteX1" fmla="*/ 12260440 w 12260440"/>
              <a:gd name="connsiteY1" fmla="*/ 0 h 739775"/>
              <a:gd name="connsiteX2" fmla="*/ 12260440 w 12260440"/>
              <a:gd name="connsiteY2" fmla="*/ 739775 h 739775"/>
              <a:gd name="connsiteX3" fmla="*/ 0 w 12260440"/>
              <a:gd name="connsiteY3" fmla="*/ 705316 h 739775"/>
              <a:gd name="connsiteX4" fmla="*/ 2365339 w 12260440"/>
              <a:gd name="connsiteY4" fmla="*/ 470310 h 739775"/>
              <a:gd name="connsiteX0" fmla="*/ 2365339 w 12260440"/>
              <a:gd name="connsiteY0" fmla="*/ 1074826 h 1344291"/>
              <a:gd name="connsiteX1" fmla="*/ 11983883 w 12260440"/>
              <a:gd name="connsiteY1" fmla="*/ 0 h 1344291"/>
              <a:gd name="connsiteX2" fmla="*/ 12260440 w 12260440"/>
              <a:gd name="connsiteY2" fmla="*/ 1344291 h 1344291"/>
              <a:gd name="connsiteX3" fmla="*/ 0 w 12260440"/>
              <a:gd name="connsiteY3" fmla="*/ 1309832 h 1344291"/>
              <a:gd name="connsiteX4" fmla="*/ 2365339 w 12260440"/>
              <a:gd name="connsiteY4" fmla="*/ 1074826 h 1344291"/>
              <a:gd name="connsiteX0" fmla="*/ 2365339 w 12158444"/>
              <a:gd name="connsiteY0" fmla="*/ 1074826 h 1365229"/>
              <a:gd name="connsiteX1" fmla="*/ 11983883 w 12158444"/>
              <a:gd name="connsiteY1" fmla="*/ 0 h 1365229"/>
              <a:gd name="connsiteX2" fmla="*/ 12158444 w 12158444"/>
              <a:gd name="connsiteY2" fmla="*/ 1365229 h 1365229"/>
              <a:gd name="connsiteX3" fmla="*/ 0 w 12158444"/>
              <a:gd name="connsiteY3" fmla="*/ 1309832 h 1365229"/>
              <a:gd name="connsiteX4" fmla="*/ 2365339 w 12158444"/>
              <a:gd name="connsiteY4" fmla="*/ 1074826 h 136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8444" h="1365229">
                <a:moveTo>
                  <a:pt x="2365339" y="1074826"/>
                </a:moveTo>
                <a:lnTo>
                  <a:pt x="11983883" y="0"/>
                </a:lnTo>
                <a:lnTo>
                  <a:pt x="12158444" y="1365229"/>
                </a:lnTo>
                <a:lnTo>
                  <a:pt x="0" y="1309832"/>
                </a:lnTo>
                <a:lnTo>
                  <a:pt x="2365339" y="1074826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92551F-F4B2-1072-F263-325CE6E54A6C}"/>
              </a:ext>
            </a:extLst>
          </p:cNvPr>
          <p:cNvSpPr>
            <a:spLocks noChangeArrowheads="1"/>
          </p:cNvSpPr>
          <p:nvPr/>
        </p:nvSpPr>
        <p:spPr bwMode="auto">
          <a:xfrm rot="958224">
            <a:off x="-287028" y="5461049"/>
            <a:ext cx="10256947" cy="473519"/>
          </a:xfrm>
          <a:custGeom>
            <a:avLst/>
            <a:gdLst>
              <a:gd name="connsiteX0" fmla="*/ 0 w 10602682"/>
              <a:gd name="connsiteY0" fmla="*/ 0 h 471488"/>
              <a:gd name="connsiteX1" fmla="*/ 10602682 w 10602682"/>
              <a:gd name="connsiteY1" fmla="*/ 0 h 471488"/>
              <a:gd name="connsiteX2" fmla="*/ 10602682 w 10602682"/>
              <a:gd name="connsiteY2" fmla="*/ 471488 h 471488"/>
              <a:gd name="connsiteX3" fmla="*/ 0 w 10602682"/>
              <a:gd name="connsiteY3" fmla="*/ 471488 h 471488"/>
              <a:gd name="connsiteX4" fmla="*/ 0 w 10602682"/>
              <a:gd name="connsiteY4" fmla="*/ 0 h 471488"/>
              <a:gd name="connsiteX0" fmla="*/ 0 w 10602682"/>
              <a:gd name="connsiteY0" fmla="*/ 0 h 476173"/>
              <a:gd name="connsiteX1" fmla="*/ 10602682 w 10602682"/>
              <a:gd name="connsiteY1" fmla="*/ 0 h 476173"/>
              <a:gd name="connsiteX2" fmla="*/ 8770440 w 10602682"/>
              <a:gd name="connsiteY2" fmla="*/ 476173 h 476173"/>
              <a:gd name="connsiteX3" fmla="*/ 0 w 10602682"/>
              <a:gd name="connsiteY3" fmla="*/ 471488 h 476173"/>
              <a:gd name="connsiteX4" fmla="*/ 0 w 10602682"/>
              <a:gd name="connsiteY4" fmla="*/ 0 h 476173"/>
              <a:gd name="connsiteX0" fmla="*/ 0 w 10456363"/>
              <a:gd name="connsiteY0" fmla="*/ 0 h 476173"/>
              <a:gd name="connsiteX1" fmla="*/ 10456363 w 10456363"/>
              <a:gd name="connsiteY1" fmla="*/ 2654 h 476173"/>
              <a:gd name="connsiteX2" fmla="*/ 8770440 w 10456363"/>
              <a:gd name="connsiteY2" fmla="*/ 476173 h 476173"/>
              <a:gd name="connsiteX3" fmla="*/ 0 w 10456363"/>
              <a:gd name="connsiteY3" fmla="*/ 471488 h 476173"/>
              <a:gd name="connsiteX4" fmla="*/ 0 w 10456363"/>
              <a:gd name="connsiteY4" fmla="*/ 0 h 476173"/>
              <a:gd name="connsiteX0" fmla="*/ 199416 w 10456363"/>
              <a:gd name="connsiteY0" fmla="*/ 8913 h 473519"/>
              <a:gd name="connsiteX1" fmla="*/ 10456363 w 10456363"/>
              <a:gd name="connsiteY1" fmla="*/ 0 h 473519"/>
              <a:gd name="connsiteX2" fmla="*/ 8770440 w 10456363"/>
              <a:gd name="connsiteY2" fmla="*/ 473519 h 473519"/>
              <a:gd name="connsiteX3" fmla="*/ 0 w 10456363"/>
              <a:gd name="connsiteY3" fmla="*/ 468834 h 473519"/>
              <a:gd name="connsiteX4" fmla="*/ 199416 w 10456363"/>
              <a:gd name="connsiteY4" fmla="*/ 8913 h 473519"/>
              <a:gd name="connsiteX0" fmla="*/ 0 w 10256947"/>
              <a:gd name="connsiteY0" fmla="*/ 8913 h 473519"/>
              <a:gd name="connsiteX1" fmla="*/ 10256947 w 10256947"/>
              <a:gd name="connsiteY1" fmla="*/ 0 h 473519"/>
              <a:gd name="connsiteX2" fmla="*/ 8571024 w 10256947"/>
              <a:gd name="connsiteY2" fmla="*/ 473519 h 473519"/>
              <a:gd name="connsiteX3" fmla="*/ 143725 w 10256947"/>
              <a:gd name="connsiteY3" fmla="*/ 468685 h 473519"/>
              <a:gd name="connsiteX4" fmla="*/ 0 w 10256947"/>
              <a:gd name="connsiteY4" fmla="*/ 8913 h 4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6947" h="473519">
                <a:moveTo>
                  <a:pt x="0" y="8913"/>
                </a:moveTo>
                <a:lnTo>
                  <a:pt x="10256947" y="0"/>
                </a:lnTo>
                <a:lnTo>
                  <a:pt x="8571024" y="473519"/>
                </a:lnTo>
                <a:lnTo>
                  <a:pt x="143725" y="468685"/>
                </a:lnTo>
                <a:lnTo>
                  <a:pt x="0" y="8913"/>
                </a:lnTo>
                <a:close/>
              </a:path>
            </a:pathLst>
          </a:custGeom>
          <a:solidFill>
            <a:srgbClr val="369C8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16061FD-7C05-B3B0-3657-F0442010EB12}"/>
              </a:ext>
            </a:extLst>
          </p:cNvPr>
          <p:cNvSpPr>
            <a:spLocks noChangeArrowheads="1"/>
          </p:cNvSpPr>
          <p:nvPr/>
        </p:nvSpPr>
        <p:spPr bwMode="auto">
          <a:xfrm rot="961533">
            <a:off x="-454086" y="5724852"/>
            <a:ext cx="7986322" cy="2136457"/>
          </a:xfrm>
          <a:custGeom>
            <a:avLst/>
            <a:gdLst>
              <a:gd name="connsiteX0" fmla="*/ 0 w 11131551"/>
              <a:gd name="connsiteY0" fmla="*/ 0 h 2245120"/>
              <a:gd name="connsiteX1" fmla="*/ 11131551 w 11131551"/>
              <a:gd name="connsiteY1" fmla="*/ 0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11131551"/>
              <a:gd name="connsiteY0" fmla="*/ 0 h 2245120"/>
              <a:gd name="connsiteX1" fmla="*/ 9564768 w 11131551"/>
              <a:gd name="connsiteY1" fmla="*/ 8666 h 2245120"/>
              <a:gd name="connsiteX2" fmla="*/ 11131551 w 11131551"/>
              <a:gd name="connsiteY2" fmla="*/ 2245120 h 2245120"/>
              <a:gd name="connsiteX3" fmla="*/ 0 w 11131551"/>
              <a:gd name="connsiteY3" fmla="*/ 2245120 h 2245120"/>
              <a:gd name="connsiteX4" fmla="*/ 0 w 11131551"/>
              <a:gd name="connsiteY4" fmla="*/ 0 h 2245120"/>
              <a:gd name="connsiteX0" fmla="*/ 0 w 9564768"/>
              <a:gd name="connsiteY0" fmla="*/ 0 h 2666671"/>
              <a:gd name="connsiteX1" fmla="*/ 9564768 w 9564768"/>
              <a:gd name="connsiteY1" fmla="*/ 8666 h 2666671"/>
              <a:gd name="connsiteX2" fmla="*/ 2288162 w 9564768"/>
              <a:gd name="connsiteY2" fmla="*/ 2666671 h 2666671"/>
              <a:gd name="connsiteX3" fmla="*/ 0 w 9564768"/>
              <a:gd name="connsiteY3" fmla="*/ 2245120 h 2666671"/>
              <a:gd name="connsiteX4" fmla="*/ 0 w 9564768"/>
              <a:gd name="connsiteY4" fmla="*/ 0 h 2666671"/>
              <a:gd name="connsiteX0" fmla="*/ 1578446 w 9564768"/>
              <a:gd name="connsiteY0" fmla="*/ 0 h 2668879"/>
              <a:gd name="connsiteX1" fmla="*/ 9564768 w 9564768"/>
              <a:gd name="connsiteY1" fmla="*/ 10874 h 2668879"/>
              <a:gd name="connsiteX2" fmla="*/ 2288162 w 9564768"/>
              <a:gd name="connsiteY2" fmla="*/ 2668879 h 2668879"/>
              <a:gd name="connsiteX3" fmla="*/ 0 w 9564768"/>
              <a:gd name="connsiteY3" fmla="*/ 2247328 h 2668879"/>
              <a:gd name="connsiteX4" fmla="*/ 1578446 w 9564768"/>
              <a:gd name="connsiteY4" fmla="*/ 0 h 2668879"/>
              <a:gd name="connsiteX0" fmla="*/ 0 w 7986322"/>
              <a:gd name="connsiteY0" fmla="*/ 0 h 2668879"/>
              <a:gd name="connsiteX1" fmla="*/ 7986322 w 7986322"/>
              <a:gd name="connsiteY1" fmla="*/ 10874 h 2668879"/>
              <a:gd name="connsiteX2" fmla="*/ 709716 w 7986322"/>
              <a:gd name="connsiteY2" fmla="*/ 2668879 h 2668879"/>
              <a:gd name="connsiteX3" fmla="*/ 565508 w 7986322"/>
              <a:gd name="connsiteY3" fmla="*/ 1994418 h 2668879"/>
              <a:gd name="connsiteX4" fmla="*/ 0 w 7986322"/>
              <a:gd name="connsiteY4" fmla="*/ 0 h 2668879"/>
              <a:gd name="connsiteX0" fmla="*/ 0 w 7986322"/>
              <a:gd name="connsiteY0" fmla="*/ 0 h 1994418"/>
              <a:gd name="connsiteX1" fmla="*/ 7986322 w 7986322"/>
              <a:gd name="connsiteY1" fmla="*/ 10874 h 1994418"/>
              <a:gd name="connsiteX2" fmla="*/ 553988 w 7986322"/>
              <a:gd name="connsiteY2" fmla="*/ 1992873 h 1994418"/>
              <a:gd name="connsiteX3" fmla="*/ 565508 w 7986322"/>
              <a:gd name="connsiteY3" fmla="*/ 1994418 h 1994418"/>
              <a:gd name="connsiteX4" fmla="*/ 0 w 7986322"/>
              <a:gd name="connsiteY4" fmla="*/ 0 h 1994418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53988 w 7986322"/>
              <a:gd name="connsiteY2" fmla="*/ 1992873 h 2191043"/>
              <a:gd name="connsiteX3" fmla="*/ 583545 w 7986322"/>
              <a:gd name="connsiteY3" fmla="*/ 2191043 h 2191043"/>
              <a:gd name="connsiteX4" fmla="*/ 0 w 7986322"/>
              <a:gd name="connsiteY4" fmla="*/ 0 h 2191043"/>
              <a:gd name="connsiteX0" fmla="*/ 0 w 7986322"/>
              <a:gd name="connsiteY0" fmla="*/ 0 h 2191043"/>
              <a:gd name="connsiteX1" fmla="*/ 7986322 w 7986322"/>
              <a:gd name="connsiteY1" fmla="*/ 10874 h 2191043"/>
              <a:gd name="connsiteX2" fmla="*/ 583545 w 7986322"/>
              <a:gd name="connsiteY2" fmla="*/ 2191043 h 2191043"/>
              <a:gd name="connsiteX3" fmla="*/ 0 w 7986322"/>
              <a:gd name="connsiteY3" fmla="*/ 0 h 2191043"/>
              <a:gd name="connsiteX0" fmla="*/ 0 w 7986322"/>
              <a:gd name="connsiteY0" fmla="*/ 0 h 2042489"/>
              <a:gd name="connsiteX1" fmla="*/ 7986322 w 7986322"/>
              <a:gd name="connsiteY1" fmla="*/ 10874 h 2042489"/>
              <a:gd name="connsiteX2" fmla="*/ 665803 w 7986322"/>
              <a:gd name="connsiteY2" fmla="*/ 2042489 h 2042489"/>
              <a:gd name="connsiteX3" fmla="*/ 0 w 7986322"/>
              <a:gd name="connsiteY3" fmla="*/ 0 h 2042489"/>
              <a:gd name="connsiteX0" fmla="*/ 0 w 7986322"/>
              <a:gd name="connsiteY0" fmla="*/ 0 h 2136457"/>
              <a:gd name="connsiteX1" fmla="*/ 7986322 w 7986322"/>
              <a:gd name="connsiteY1" fmla="*/ 10874 h 2136457"/>
              <a:gd name="connsiteX2" fmla="*/ 606303 w 7986322"/>
              <a:gd name="connsiteY2" fmla="*/ 2136457 h 2136457"/>
              <a:gd name="connsiteX3" fmla="*/ 0 w 7986322"/>
              <a:gd name="connsiteY3" fmla="*/ 0 h 213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6322" h="2136457">
                <a:moveTo>
                  <a:pt x="0" y="0"/>
                </a:moveTo>
                <a:lnTo>
                  <a:pt x="7986322" y="10874"/>
                </a:lnTo>
                <a:lnTo>
                  <a:pt x="606303" y="2136457"/>
                </a:lnTo>
                <a:lnTo>
                  <a:pt x="0" y="0"/>
                </a:lnTo>
                <a:close/>
              </a:path>
            </a:pathLst>
          </a:custGeom>
          <a:solidFill>
            <a:srgbClr val="1E584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3">
            <a:alphaModFix/>
          </a:blip>
          <a:srcRect l="27359" t="25738" r="45492" b="46891"/>
          <a:stretch/>
        </p:blipFill>
        <p:spPr>
          <a:xfrm>
            <a:off x="790144" y="560812"/>
            <a:ext cx="5040000" cy="2858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9" name="Google Shape;259;p24"/>
          <p:cNvPicPr preferRelativeResize="0"/>
          <p:nvPr/>
        </p:nvPicPr>
        <p:blipFill rotWithShape="1">
          <a:blip r:embed="rId4">
            <a:alphaModFix/>
          </a:blip>
          <a:srcRect l="53760" t="6979" r="1300" b="59573"/>
          <a:stretch/>
        </p:blipFill>
        <p:spPr>
          <a:xfrm>
            <a:off x="6362274" y="560812"/>
            <a:ext cx="5040000" cy="2858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0" name="Google Shape;260;p24"/>
          <p:cNvSpPr/>
          <p:nvPr/>
        </p:nvSpPr>
        <p:spPr>
          <a:xfrm>
            <a:off x="156000" y="368999"/>
            <a:ext cx="11880000" cy="6120701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4"/>
          <p:cNvSpPr/>
          <p:nvPr/>
        </p:nvSpPr>
        <p:spPr>
          <a:xfrm>
            <a:off x="465312" y="131355"/>
            <a:ext cx="252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4"/>
          <p:cNvSpPr txBox="1"/>
          <p:nvPr/>
        </p:nvSpPr>
        <p:spPr>
          <a:xfrm>
            <a:off x="357851" y="162661"/>
            <a:ext cx="2735828" cy="297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66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OBRAS REALIZADAS</a:t>
            </a:r>
            <a:endParaRPr/>
          </a:p>
        </p:txBody>
      </p:sp>
      <p:pic>
        <p:nvPicPr>
          <p:cNvPr id="263" name="Google Shape;263;p24"/>
          <p:cNvPicPr preferRelativeResize="0"/>
          <p:nvPr/>
        </p:nvPicPr>
        <p:blipFill rotWithShape="1">
          <a:blip r:embed="rId5">
            <a:alphaModFix/>
          </a:blip>
          <a:srcRect l="57250" t="22623" r="16008" b="50416"/>
          <a:stretch/>
        </p:blipFill>
        <p:spPr>
          <a:xfrm>
            <a:off x="790144" y="3540648"/>
            <a:ext cx="5040000" cy="2858136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4" name="Google Shape;264;p24"/>
          <p:cNvPicPr preferRelativeResize="0"/>
          <p:nvPr/>
        </p:nvPicPr>
        <p:blipFill rotWithShape="1">
          <a:blip r:embed="rId5">
            <a:alphaModFix/>
          </a:blip>
          <a:srcRect l="57124" t="63212" r="16835" b="10535"/>
          <a:stretch/>
        </p:blipFill>
        <p:spPr>
          <a:xfrm>
            <a:off x="6371510" y="3540647"/>
            <a:ext cx="5040000" cy="2858137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D91B98A-8C6E-5A56-A36E-FE43EF7F7C0E}"/>
              </a:ext>
            </a:extLst>
          </p:cNvPr>
          <p:cNvSpPr/>
          <p:nvPr/>
        </p:nvSpPr>
        <p:spPr>
          <a:xfrm>
            <a:off x="4793673" y="1274618"/>
            <a:ext cx="2530763" cy="75738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CAMARGO CORRÊA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0C8B0E7-317D-1801-7364-C28DB72ED2A2}"/>
              </a:ext>
            </a:extLst>
          </p:cNvPr>
          <p:cNvSpPr/>
          <p:nvPr/>
        </p:nvSpPr>
        <p:spPr>
          <a:xfrm>
            <a:off x="4830618" y="4430713"/>
            <a:ext cx="2530763" cy="75738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CAMARGO</a:t>
            </a:r>
          </a:p>
          <a:p>
            <a:pPr algn="ctr"/>
            <a:r>
              <a:rPr lang="pt-BR" sz="2400" b="1" dirty="0"/>
              <a:t>CORRÊA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5"/>
          <p:cNvPicPr preferRelativeResize="0"/>
          <p:nvPr/>
        </p:nvPicPr>
        <p:blipFill>
          <a:blip r:embed="rId3"/>
          <a:srcRect l="46" r="22"/>
          <a:stretch/>
        </p:blipFill>
        <p:spPr>
          <a:xfrm>
            <a:off x="3021867" y="821370"/>
            <a:ext cx="6556242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5"/>
          <p:cNvSpPr txBox="1"/>
          <p:nvPr/>
        </p:nvSpPr>
        <p:spPr>
          <a:xfrm>
            <a:off x="162788" y="3140835"/>
            <a:ext cx="338723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CONTATOS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272" name="Google Shape;272;p25"/>
          <p:cNvGrpSpPr/>
          <p:nvPr/>
        </p:nvGrpSpPr>
        <p:grpSpPr>
          <a:xfrm>
            <a:off x="3550026" y="4883613"/>
            <a:ext cx="3501408" cy="1438855"/>
            <a:chOff x="4291706" y="4324813"/>
            <a:chExt cx="3501408" cy="1438855"/>
          </a:xfrm>
        </p:grpSpPr>
        <p:sp>
          <p:nvSpPr>
            <p:cNvPr id="273" name="Google Shape;273;p25"/>
            <p:cNvSpPr txBox="1"/>
            <p:nvPr/>
          </p:nvSpPr>
          <p:spPr>
            <a:xfrm>
              <a:off x="4291706" y="4324813"/>
              <a:ext cx="3501408" cy="1438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1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MARLENE PAULA FERNANDES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DIRETORA COMERCIAL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      marlene.paula@metalmametais.com.br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      (11) 99960 – 1819</a:t>
              </a:r>
              <a:endParaRPr/>
            </a:p>
          </p:txBody>
        </p:sp>
        <p:pic>
          <p:nvPicPr>
            <p:cNvPr id="274" name="Google Shape;274;p25" descr="Envelop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94835" y="5107745"/>
              <a:ext cx="252000" cy="25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25" descr="Receptor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94835" y="5483311"/>
              <a:ext cx="252000" cy="252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25"/>
          <p:cNvGrpSpPr/>
          <p:nvPr/>
        </p:nvGrpSpPr>
        <p:grpSpPr>
          <a:xfrm>
            <a:off x="3601624" y="3193180"/>
            <a:ext cx="6693272" cy="1259258"/>
            <a:chOff x="3601624" y="3193180"/>
            <a:chExt cx="6693272" cy="1259258"/>
          </a:xfrm>
        </p:grpSpPr>
        <p:sp>
          <p:nvSpPr>
            <p:cNvPr id="277" name="Google Shape;277;p25"/>
            <p:cNvSpPr txBox="1"/>
            <p:nvPr/>
          </p:nvSpPr>
          <p:spPr>
            <a:xfrm>
              <a:off x="3961624" y="3193180"/>
              <a:ext cx="6333272" cy="12464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metalmametais.com.br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End.: Av. Pedro de Moraes, 140.  Pq Industrial. Embu Guaçu / SP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(11) 5668 – 8777  / (11) 4662 – 2563</a:t>
              </a:r>
              <a:endParaRPr/>
            </a:p>
          </p:txBody>
        </p:sp>
        <p:pic>
          <p:nvPicPr>
            <p:cNvPr id="278" name="Google Shape;278;p25" descr="Receptor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601624" y="4092438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25" descr="Mundo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601624" y="3255451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0" name="Google Shape;280;p25" descr="Fábrica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601624" y="3655693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424</Words>
  <Application>Microsoft Office PowerPoint</Application>
  <PresentationFormat>Widescreen</PresentationFormat>
  <Paragraphs>106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Verdana</vt:lpstr>
      <vt:lpstr>Calibri</vt:lpstr>
      <vt:lpstr>Century Gothic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DELL</dc:creator>
  <cp:lastModifiedBy>Otávio Augusto Martelli</cp:lastModifiedBy>
  <cp:revision>2</cp:revision>
  <dcterms:modified xsi:type="dcterms:W3CDTF">2025-01-17T11:51:51Z</dcterms:modified>
</cp:coreProperties>
</file>